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e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5" r:id="rId5"/>
    <p:sldId id="259" r:id="rId6"/>
    <p:sldId id="260" r:id="rId7"/>
    <p:sldId id="261" r:id="rId8"/>
    <p:sldId id="262" r:id="rId9"/>
    <p:sldId id="263" r:id="rId10"/>
    <p:sldId id="264" r:id="rId11"/>
    <p:sldId id="276" r:id="rId12"/>
    <p:sldId id="277" r:id="rId13"/>
    <p:sldId id="265" r:id="rId14"/>
    <p:sldId id="278" r:id="rId15"/>
    <p:sldId id="279" r:id="rId16"/>
    <p:sldId id="266" r:id="rId17"/>
    <p:sldId id="267" r:id="rId18"/>
    <p:sldId id="268" r:id="rId19"/>
    <p:sldId id="283" r:id="rId20"/>
    <p:sldId id="285" r:id="rId21"/>
    <p:sldId id="284" r:id="rId22"/>
    <p:sldId id="286" r:id="rId23"/>
    <p:sldId id="269" r:id="rId24"/>
    <p:sldId id="272" r:id="rId25"/>
    <p:sldId id="271" r:id="rId26"/>
    <p:sldId id="280" r:id="rId27"/>
    <p:sldId id="270" r:id="rId28"/>
    <p:sldId id="273" r:id="rId29"/>
    <p:sldId id="281" r:id="rId30"/>
    <p:sldId id="282" r:id="rId31"/>
    <p:sldId id="274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 autoAdjust="0"/>
    <p:restoredTop sz="94690" autoAdjust="0"/>
  </p:normalViewPr>
  <p:slideViewPr>
    <p:cSldViewPr>
      <p:cViewPr>
        <p:scale>
          <a:sx n="90" d="100"/>
          <a:sy n="90" d="100"/>
        </p:scale>
        <p:origin x="81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E42E-CD16-4A7A-8219-0929166003AC}" type="datetimeFigureOut">
              <a:rPr lang="en-GB" smtClean="0"/>
              <a:t>14/05/2016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BF18F-9015-4B94-BAC6-87933C14E24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E42E-CD16-4A7A-8219-0929166003AC}" type="datetimeFigureOut">
              <a:rPr lang="en-GB" smtClean="0"/>
              <a:t>14/05/2016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BF18F-9015-4B94-BAC6-87933C14E24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E42E-CD16-4A7A-8219-0929166003AC}" type="datetimeFigureOut">
              <a:rPr lang="en-GB" smtClean="0"/>
              <a:t>14/05/2016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BF18F-9015-4B94-BAC6-87933C14E24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E42E-CD16-4A7A-8219-0929166003AC}" type="datetimeFigureOut">
              <a:rPr lang="en-GB" smtClean="0"/>
              <a:t>14/05/2016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BF18F-9015-4B94-BAC6-87933C14E24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E42E-CD16-4A7A-8219-0929166003AC}" type="datetimeFigureOut">
              <a:rPr lang="en-GB" smtClean="0"/>
              <a:t>14/05/2016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BF18F-9015-4B94-BAC6-87933C14E24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E42E-CD16-4A7A-8219-0929166003AC}" type="datetimeFigureOut">
              <a:rPr lang="en-GB" smtClean="0"/>
              <a:t>14/05/2016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BF18F-9015-4B94-BAC6-87933C14E24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E42E-CD16-4A7A-8219-0929166003AC}" type="datetimeFigureOut">
              <a:rPr lang="en-GB" smtClean="0"/>
              <a:t>14/05/2016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BF18F-9015-4B94-BAC6-87933C14E24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E42E-CD16-4A7A-8219-0929166003AC}" type="datetimeFigureOut">
              <a:rPr lang="en-GB" smtClean="0"/>
              <a:t>14/05/2016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BF18F-9015-4B94-BAC6-87933C14E24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E42E-CD16-4A7A-8219-0929166003AC}" type="datetimeFigureOut">
              <a:rPr lang="en-GB" smtClean="0"/>
              <a:t>14/05/2016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BF18F-9015-4B94-BAC6-87933C14E24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E42E-CD16-4A7A-8219-0929166003AC}" type="datetimeFigureOut">
              <a:rPr lang="en-GB" smtClean="0"/>
              <a:t>14/05/2016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BF18F-9015-4B94-BAC6-87933C14E24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E42E-CD16-4A7A-8219-0929166003AC}" type="datetimeFigureOut">
              <a:rPr lang="en-GB" smtClean="0"/>
              <a:t>14/05/2016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BF18F-9015-4B94-BAC6-87933C14E24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AE42E-CD16-4A7A-8219-0929166003AC}" type="datetimeFigureOut">
              <a:rPr lang="en-GB" smtClean="0"/>
              <a:t>14/05/2016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BF18F-9015-4B94-BAC6-87933C14E24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asaha2013@gmail.com" TargetMode="External"/><Relationship Id="rId2" Type="http://schemas.openxmlformats.org/officeDocument/2006/relationships/hyperlink" Target="http://www.facebook.com/babansadi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685806"/>
            <a:ext cx="7772400" cy="1470025"/>
          </a:xfrm>
        </p:spPr>
        <p:txBody>
          <a:bodyPr>
            <a:normAutofit/>
          </a:bodyPr>
          <a:lstStyle/>
          <a:p>
            <a:r>
              <a:rPr lang="en-GB" sz="3600" spc="300" dirty="0" err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Adobe Hebrew" panose="02040503050201020203" pitchFamily="18" charset="-79"/>
                <a:cs typeface="Adobe Hebrew" panose="02040503050201020203" pitchFamily="18" charset="-79"/>
              </a:rPr>
              <a:t>Hanyoyin</a:t>
            </a:r>
            <a:r>
              <a:rPr lang="en-GB" sz="3600" spc="300" dirty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GB" sz="3600" spc="300" dirty="0" err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Adobe Hebrew" panose="02040503050201020203" pitchFamily="18" charset="-79"/>
                <a:cs typeface="Adobe Hebrew" panose="02040503050201020203" pitchFamily="18" charset="-79"/>
              </a:rPr>
              <a:t>Sadarwar</a:t>
            </a:r>
            <a:r>
              <a:rPr lang="en-GB" sz="3600" spc="300" dirty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GB" sz="3600" spc="300" dirty="0" err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Adobe Hebrew" panose="02040503050201020203" pitchFamily="18" charset="-79"/>
                <a:cs typeface="Adobe Hebrew" panose="02040503050201020203" pitchFamily="18" charset="-79"/>
              </a:rPr>
              <a:t>Zamani</a:t>
            </a:r>
            <a:r>
              <a:rPr lang="en-GB" sz="3600" spc="300" dirty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GB" sz="3600" spc="300" dirty="0" err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Adobe Hebrew" panose="02040503050201020203" pitchFamily="18" charset="-79"/>
                <a:cs typeface="Adobe Hebrew" panose="02040503050201020203" pitchFamily="18" charset="-79"/>
              </a:rPr>
              <a:t>da</a:t>
            </a:r>
            <a:r>
              <a:rPr lang="en-GB" sz="3600" spc="300" dirty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GB" sz="3600" spc="300" dirty="0" err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Adobe Hebrew" panose="02040503050201020203" pitchFamily="18" charset="-79"/>
                <a:cs typeface="Adobe Hebrew" panose="02040503050201020203" pitchFamily="18" charset="-79"/>
              </a:rPr>
              <a:t>Tasirunsu</a:t>
            </a:r>
            <a:r>
              <a:rPr lang="en-GB" sz="3600" spc="300" dirty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GB" sz="3600" spc="300" dirty="0" err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Adobe Hebrew" panose="02040503050201020203" pitchFamily="18" charset="-79"/>
                <a:cs typeface="Adobe Hebrew" panose="02040503050201020203" pitchFamily="18" charset="-79"/>
              </a:rPr>
              <a:t>Ga</a:t>
            </a:r>
            <a:r>
              <a:rPr lang="en-GB" sz="3600" spc="300" dirty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GB" sz="3600" spc="300" dirty="0" err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Adobe Hebrew" panose="02040503050201020203" pitchFamily="18" charset="-79"/>
                <a:cs typeface="Adobe Hebrew" panose="02040503050201020203" pitchFamily="18" charset="-79"/>
              </a:rPr>
              <a:t>Al’ummar</a:t>
            </a:r>
            <a:r>
              <a:rPr lang="en-GB" sz="3600" spc="300" dirty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GB" sz="3600" spc="300" dirty="0" err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Adobe Hebrew" panose="02040503050201020203" pitchFamily="18" charset="-79"/>
                <a:cs typeface="Adobe Hebrew" panose="02040503050201020203" pitchFamily="18" charset="-79"/>
              </a:rPr>
              <a:t>Najeriya</a:t>
            </a:r>
            <a:endParaRPr lang="en-GB" sz="3600" spc="300" dirty="0">
              <a:solidFill>
                <a:schemeClr val="accent1">
                  <a:lumMod val="75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Adobe Hebrew" panose="02040503050201020203" pitchFamily="18" charset="-79"/>
              <a:cs typeface="Adobe Hebrew" panose="02040503050201020203" pitchFamily="18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62203"/>
            <a:ext cx="6400800" cy="2057401"/>
          </a:xfrm>
        </p:spPr>
        <p:txBody>
          <a:bodyPr>
            <a:normAutofit fontScale="77500" lnSpcReduction="20000"/>
          </a:bodyPr>
          <a:lstStyle/>
          <a:p>
            <a:r>
              <a:rPr lang="en-GB" sz="2400" i="1" dirty="0" err="1"/>
              <a:t>Taron</a:t>
            </a:r>
            <a:r>
              <a:rPr lang="en-GB" sz="2400" i="1" dirty="0"/>
              <a:t> </a:t>
            </a:r>
            <a:r>
              <a:rPr lang="en-GB" sz="2400" i="1" dirty="0" err="1"/>
              <a:t>Bita</a:t>
            </a:r>
            <a:r>
              <a:rPr lang="en-GB" sz="2400" i="1" dirty="0"/>
              <a:t> Na </a:t>
            </a:r>
            <a:r>
              <a:rPr lang="en-GB" sz="2400" i="1" dirty="0" err="1"/>
              <a:t>Musamman</a:t>
            </a:r>
            <a:r>
              <a:rPr lang="en-GB" sz="2400" i="1" dirty="0"/>
              <a:t> </a:t>
            </a:r>
            <a:r>
              <a:rPr lang="en-GB" sz="2400" i="1" dirty="0" err="1"/>
              <a:t>ga</a:t>
            </a:r>
            <a:r>
              <a:rPr lang="en-GB" sz="2400" i="1" dirty="0"/>
              <a:t> </a:t>
            </a:r>
            <a:r>
              <a:rPr lang="en-GB" sz="2400" i="1" dirty="0" err="1"/>
              <a:t>Limaman</a:t>
            </a:r>
            <a:r>
              <a:rPr lang="en-GB" sz="2400" i="1" dirty="0"/>
              <a:t> </a:t>
            </a:r>
            <a:r>
              <a:rPr lang="en-GB" sz="2400" i="1" dirty="0" err="1"/>
              <a:t>Birnin</a:t>
            </a:r>
            <a:r>
              <a:rPr lang="en-GB" sz="2400" i="1" dirty="0"/>
              <a:t> </a:t>
            </a:r>
            <a:r>
              <a:rPr lang="en-GB" sz="2400" i="1" dirty="0" err="1"/>
              <a:t>Tarayya</a:t>
            </a:r>
            <a:r>
              <a:rPr lang="en-GB" sz="2400" i="1" dirty="0"/>
              <a:t>, Abuja</a:t>
            </a:r>
            <a:endParaRPr lang="en-GB" sz="2800" i="1" dirty="0"/>
          </a:p>
          <a:p>
            <a:r>
              <a:rPr lang="en-GB" b="1" dirty="0" err="1"/>
              <a:t>Fou’ad</a:t>
            </a:r>
            <a:r>
              <a:rPr lang="en-GB" b="1" dirty="0"/>
              <a:t> </a:t>
            </a:r>
            <a:r>
              <a:rPr lang="en-GB" b="1" dirty="0" err="1"/>
              <a:t>Lababidi</a:t>
            </a:r>
            <a:r>
              <a:rPr lang="en-GB" b="1" dirty="0"/>
              <a:t> Islamic Academy, 14</a:t>
            </a:r>
            <a:r>
              <a:rPr lang="en-GB" b="1" baseline="30000" dirty="0"/>
              <a:t>th</a:t>
            </a:r>
            <a:r>
              <a:rPr lang="en-GB" b="1" dirty="0"/>
              <a:t> – 15</a:t>
            </a:r>
            <a:r>
              <a:rPr lang="en-GB" b="1" baseline="30000" dirty="0"/>
              <a:t>th</a:t>
            </a:r>
            <a:r>
              <a:rPr lang="en-GB" b="1" dirty="0"/>
              <a:t> May, 2016</a:t>
            </a:r>
          </a:p>
          <a:p>
            <a:r>
              <a:rPr lang="en-GB" dirty="0" err="1"/>
              <a:t>Shiryawar</a:t>
            </a:r>
            <a:r>
              <a:rPr lang="en-GB" dirty="0"/>
              <a:t>:</a:t>
            </a:r>
          </a:p>
          <a:p>
            <a:r>
              <a:rPr lang="en-GB" sz="2800" b="1" dirty="0">
                <a:solidFill>
                  <a:schemeClr val="accent3">
                    <a:lumMod val="50000"/>
                  </a:schemeClr>
                </a:solidFill>
              </a:rPr>
              <a:t>FCT IMAMS FORUM 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4419608"/>
            <a:ext cx="701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/>
              <a:t>Wallafar</a:t>
            </a:r>
            <a:r>
              <a:rPr lang="en-GB" b="1" dirty="0"/>
              <a:t>:</a:t>
            </a:r>
          </a:p>
          <a:p>
            <a:pPr algn="ctr"/>
            <a:endParaRPr lang="en-GB" dirty="0"/>
          </a:p>
          <a:p>
            <a:pPr algn="ctr"/>
            <a:r>
              <a:rPr lang="en-GB" b="1" i="1" dirty="0"/>
              <a:t>ABDULLAHI SALIHU ABUBAKAR (</a:t>
            </a:r>
            <a:r>
              <a:rPr lang="en-GB" b="1" i="1" dirty="0" err="1"/>
              <a:t>Baban</a:t>
            </a:r>
            <a:r>
              <a:rPr lang="en-GB" b="1" i="1" dirty="0"/>
              <a:t> </a:t>
            </a:r>
            <a:r>
              <a:rPr lang="en-GB" b="1" i="1" dirty="0" err="1"/>
              <a:t>Sadik</a:t>
            </a:r>
            <a:r>
              <a:rPr lang="en-GB" b="1" i="1" dirty="0"/>
              <a:t>)</a:t>
            </a:r>
          </a:p>
          <a:p>
            <a:pPr algn="ctr"/>
            <a:r>
              <a:rPr lang="en-GB" b="1" i="1" dirty="0">
                <a:hlinkClick r:id="rId2"/>
              </a:rPr>
              <a:t>www.facebook.com/babansadik</a:t>
            </a:r>
            <a:r>
              <a:rPr lang="en-GB" b="1" i="1" dirty="0"/>
              <a:t>   </a:t>
            </a:r>
          </a:p>
          <a:p>
            <a:pPr algn="ctr"/>
            <a:r>
              <a:rPr lang="en-GB" b="1" i="1" dirty="0">
                <a:hlinkClick r:id="rId3"/>
              </a:rPr>
              <a:t>fasaha2013@gmail.com</a:t>
            </a:r>
            <a:endParaRPr lang="en-GB" b="1" i="1" dirty="0"/>
          </a:p>
          <a:p>
            <a:pPr algn="ctr"/>
            <a:r>
              <a:rPr lang="en-GB" b="1" i="1" dirty="0"/>
              <a:t>08034592444</a:t>
            </a:r>
          </a:p>
          <a:p>
            <a:pPr algn="ctr"/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868363"/>
          </a:xfrm>
        </p:spPr>
        <p:txBody>
          <a:bodyPr>
            <a:noAutofit/>
          </a:bodyPr>
          <a:lstStyle/>
          <a:p>
            <a:r>
              <a:rPr lang="en-GB" sz="3200" dirty="0"/>
              <a:t>HANYOYI DA NA’URORIN SADARWA (ci </a:t>
            </a:r>
            <a:r>
              <a:rPr lang="en-GB" sz="3200" dirty="0" err="1"/>
              <a:t>gaba</a:t>
            </a:r>
            <a:r>
              <a:rPr lang="en-GB" sz="3200" dirty="0"/>
              <a:t>)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4419600" cy="5181600"/>
          </a:xfrm>
        </p:spPr>
        <p:txBody>
          <a:bodyPr>
            <a:normAutofit fontScale="70000" lnSpcReduction="20000"/>
          </a:bodyPr>
          <a:lstStyle/>
          <a:p>
            <a:r>
              <a:rPr lang="en-GB" dirty="0" err="1" smtClean="0"/>
              <a:t>Fasahar</a:t>
            </a:r>
            <a:r>
              <a:rPr lang="en-GB" dirty="0" smtClean="0"/>
              <a:t> </a:t>
            </a:r>
            <a:r>
              <a:rPr lang="en-GB" dirty="0" smtClean="0"/>
              <a:t>Intanet</a:t>
            </a:r>
          </a:p>
          <a:p>
            <a:pPr lvl="1"/>
            <a:r>
              <a:rPr lang="en-GB" dirty="0"/>
              <a:t>Giza-</a:t>
            </a:r>
            <a:r>
              <a:rPr lang="en-GB" dirty="0" err="1"/>
              <a:t>gizan</a:t>
            </a:r>
            <a:r>
              <a:rPr lang="en-GB" dirty="0"/>
              <a:t> </a:t>
            </a:r>
            <a:r>
              <a:rPr lang="en-GB" dirty="0" err="1"/>
              <a:t>sadarwa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duniya</a:t>
            </a:r>
            <a:r>
              <a:rPr lang="en-GB" dirty="0"/>
              <a:t>. </a:t>
            </a:r>
          </a:p>
          <a:p>
            <a:pPr lvl="1"/>
            <a:r>
              <a:rPr lang="en-GB" dirty="0"/>
              <a:t>Hade-</a:t>
            </a:r>
            <a:r>
              <a:rPr lang="en-GB" dirty="0" err="1"/>
              <a:t>haden</a:t>
            </a:r>
            <a:r>
              <a:rPr lang="en-GB" dirty="0"/>
              <a:t> </a:t>
            </a:r>
            <a:r>
              <a:rPr lang="en-GB" dirty="0" err="1" smtClean="0"/>
              <a:t>dake</a:t>
            </a:r>
            <a:r>
              <a:rPr lang="en-GB" dirty="0" smtClean="0"/>
              <a:t> </a:t>
            </a:r>
            <a:r>
              <a:rPr lang="en-GB" dirty="0" err="1"/>
              <a:t>tsakanin</a:t>
            </a:r>
            <a:r>
              <a:rPr lang="en-GB" dirty="0"/>
              <a:t> </a:t>
            </a:r>
            <a:r>
              <a:rPr lang="en-GB" dirty="0" err="1"/>
              <a:t>kwamfutoci</a:t>
            </a:r>
            <a:r>
              <a:rPr lang="en-GB" dirty="0"/>
              <a:t> mai </a:t>
            </a:r>
            <a:r>
              <a:rPr lang="en-GB" dirty="0" err="1" smtClean="0"/>
              <a:t>basu</a:t>
            </a:r>
            <a:r>
              <a:rPr lang="en-GB" dirty="0" smtClean="0"/>
              <a:t> </a:t>
            </a:r>
            <a:r>
              <a:rPr lang="en-GB" dirty="0" err="1" smtClean="0"/>
              <a:t>damar</a:t>
            </a:r>
            <a:r>
              <a:rPr lang="en-GB" dirty="0" smtClean="0"/>
              <a:t> yin </a:t>
            </a:r>
            <a:r>
              <a:rPr lang="en-GB" dirty="0"/>
              <a:t>‘</a:t>
            </a:r>
            <a:r>
              <a:rPr lang="en-GB" dirty="0" err="1"/>
              <a:t>zance</a:t>
            </a:r>
            <a:r>
              <a:rPr lang="en-GB" dirty="0"/>
              <a:t>’ da </a:t>
            </a:r>
            <a:r>
              <a:rPr lang="en-GB" dirty="0" err="1"/>
              <a:t>juna</a:t>
            </a:r>
            <a:r>
              <a:rPr lang="en-GB" dirty="0"/>
              <a:t> </a:t>
            </a:r>
            <a:r>
              <a:rPr lang="en-GB" dirty="0" err="1"/>
              <a:t>wajen</a:t>
            </a:r>
            <a:r>
              <a:rPr lang="en-GB" dirty="0"/>
              <a:t> </a:t>
            </a:r>
            <a:r>
              <a:rPr lang="en-GB" dirty="0" err="1" smtClean="0"/>
              <a:t>mikawa</a:t>
            </a:r>
            <a:r>
              <a:rPr lang="en-GB" dirty="0" smtClean="0"/>
              <a:t> </a:t>
            </a:r>
            <a:r>
              <a:rPr lang="en-GB" dirty="0"/>
              <a:t>da </a:t>
            </a:r>
            <a:r>
              <a:rPr lang="en-GB" dirty="0" err="1"/>
              <a:t>karbar</a:t>
            </a:r>
            <a:r>
              <a:rPr lang="en-GB" dirty="0"/>
              <a:t> </a:t>
            </a:r>
            <a:r>
              <a:rPr lang="en-GB" dirty="0" err="1"/>
              <a:t>sakonni</a:t>
            </a:r>
            <a:r>
              <a:rPr lang="en-GB" dirty="0"/>
              <a:t>/</a:t>
            </a:r>
            <a:r>
              <a:rPr lang="en-GB" dirty="0" err="1"/>
              <a:t>bayanai</a:t>
            </a:r>
            <a:r>
              <a:rPr lang="en-GB" dirty="0" smtClean="0"/>
              <a:t>.</a:t>
            </a:r>
          </a:p>
          <a:p>
            <a:pPr lvl="1"/>
            <a:r>
              <a:rPr lang="en-US" dirty="0" smtClean="0"/>
              <a:t>Me </a:t>
            </a:r>
            <a:r>
              <a:rPr lang="en-US" dirty="0" err="1" smtClean="0"/>
              <a:t>ake</a:t>
            </a:r>
            <a:r>
              <a:rPr lang="en-US" dirty="0" smtClean="0"/>
              <a:t> </a:t>
            </a:r>
            <a:r>
              <a:rPr lang="en-US" dirty="0" err="1" smtClean="0"/>
              <a:t>karba</a:t>
            </a:r>
            <a:r>
              <a:rPr lang="en-US" dirty="0" smtClean="0"/>
              <a:t>?</a:t>
            </a:r>
            <a:endParaRPr lang="en-GB" dirty="0" smtClean="0"/>
          </a:p>
          <a:p>
            <a:pPr lvl="2"/>
            <a:r>
              <a:rPr lang="en-US" dirty="0" err="1" smtClean="0"/>
              <a:t>Sakonni</a:t>
            </a:r>
            <a:r>
              <a:rPr lang="en-US" dirty="0" smtClean="0"/>
              <a:t> </a:t>
            </a:r>
            <a:r>
              <a:rPr lang="en-US" dirty="0" err="1" smtClean="0"/>
              <a:t>rubutattu</a:t>
            </a:r>
            <a:r>
              <a:rPr lang="en-US" dirty="0" smtClean="0"/>
              <a:t> (Text)</a:t>
            </a:r>
          </a:p>
          <a:p>
            <a:pPr lvl="2"/>
            <a:r>
              <a:rPr lang="en-US" dirty="0" err="1" smtClean="0"/>
              <a:t>Sakonnin</a:t>
            </a:r>
            <a:r>
              <a:rPr lang="en-US" dirty="0" smtClean="0"/>
              <a:t> </a:t>
            </a:r>
            <a:r>
              <a:rPr lang="en-US" dirty="0" err="1" smtClean="0"/>
              <a:t>bidiyo</a:t>
            </a:r>
            <a:r>
              <a:rPr lang="en-US" dirty="0" smtClean="0"/>
              <a:t> (Video Files)</a:t>
            </a:r>
          </a:p>
          <a:p>
            <a:pPr lvl="2"/>
            <a:r>
              <a:rPr lang="en-US" dirty="0" err="1" smtClean="0"/>
              <a:t>Sakonnin</a:t>
            </a:r>
            <a:r>
              <a:rPr lang="en-US" dirty="0" smtClean="0"/>
              <a:t> </a:t>
            </a:r>
            <a:r>
              <a:rPr lang="en-US" dirty="0" err="1" smtClean="0"/>
              <a:t>sauti</a:t>
            </a:r>
            <a:r>
              <a:rPr lang="en-US" dirty="0" smtClean="0"/>
              <a:t> (Audio Files)</a:t>
            </a:r>
          </a:p>
          <a:p>
            <a:pPr lvl="2"/>
            <a:r>
              <a:rPr lang="en-US" dirty="0" err="1" smtClean="0"/>
              <a:t>Hotuna</a:t>
            </a:r>
            <a:r>
              <a:rPr lang="en-US" dirty="0" smtClean="0"/>
              <a:t> (Images/Pictures)</a:t>
            </a:r>
          </a:p>
          <a:p>
            <a:pPr lvl="2"/>
            <a:r>
              <a:rPr lang="en-US" dirty="0" err="1" smtClean="0"/>
              <a:t>Bayanan</a:t>
            </a:r>
            <a:r>
              <a:rPr lang="en-US" dirty="0" smtClean="0"/>
              <a:t> </a:t>
            </a:r>
            <a:r>
              <a:rPr lang="en-US" dirty="0" err="1" smtClean="0"/>
              <a:t>bayanai</a:t>
            </a:r>
            <a:r>
              <a:rPr lang="en-US" dirty="0" smtClean="0"/>
              <a:t> (Metadata)</a:t>
            </a:r>
            <a:endParaRPr lang="en-GB" dirty="0"/>
          </a:p>
          <a:p>
            <a:pPr lvl="1"/>
            <a:r>
              <a:rPr lang="en-GB" dirty="0"/>
              <a:t>A </a:t>
            </a:r>
            <a:r>
              <a:rPr lang="en-GB" dirty="0" err="1"/>
              <a:t>layin</a:t>
            </a:r>
            <a:r>
              <a:rPr lang="en-GB" dirty="0"/>
              <a:t> Intanet </a:t>
            </a:r>
            <a:r>
              <a:rPr lang="en-GB" dirty="0" err="1"/>
              <a:t>ake</a:t>
            </a:r>
            <a:r>
              <a:rPr lang="en-GB" dirty="0"/>
              <a:t> </a:t>
            </a:r>
            <a:r>
              <a:rPr lang="en-GB" dirty="0" err="1"/>
              <a:t>samun</a:t>
            </a:r>
            <a:r>
              <a:rPr lang="en-GB" dirty="0"/>
              <a:t> “Web” </a:t>
            </a:r>
            <a:r>
              <a:rPr lang="en-GB" dirty="0" err="1"/>
              <a:t>ko</a:t>
            </a:r>
            <a:r>
              <a:rPr lang="en-GB" dirty="0"/>
              <a:t> “World Wide Web”:  </a:t>
            </a:r>
            <a:r>
              <a:rPr lang="en-GB" dirty="0" err="1"/>
              <a:t>Yanar</a:t>
            </a:r>
            <a:r>
              <a:rPr lang="en-GB" dirty="0"/>
              <a:t> </a:t>
            </a:r>
            <a:r>
              <a:rPr lang="en-GB" dirty="0" err="1"/>
              <a:t>sadarwa</a:t>
            </a:r>
            <a:r>
              <a:rPr lang="en-GB" dirty="0"/>
              <a:t> ta </a:t>
            </a:r>
            <a:r>
              <a:rPr lang="en-GB" dirty="0" err="1"/>
              <a:t>duniya</a:t>
            </a:r>
            <a:r>
              <a:rPr lang="en-GB" dirty="0"/>
              <a:t>.</a:t>
            </a:r>
          </a:p>
          <a:p>
            <a:pPr lvl="1"/>
            <a:r>
              <a:rPr lang="en-GB" dirty="0" err="1"/>
              <a:t>Sinadarai</a:t>
            </a:r>
            <a:r>
              <a:rPr lang="en-GB" dirty="0"/>
              <a:t>: </a:t>
            </a:r>
            <a:r>
              <a:rPr lang="en-GB" dirty="0" err="1"/>
              <a:t>ka’idojin</a:t>
            </a:r>
            <a:r>
              <a:rPr lang="en-GB" dirty="0"/>
              <a:t> </a:t>
            </a:r>
            <a:r>
              <a:rPr lang="en-GB" dirty="0" err="1"/>
              <a:t>sadarwa</a:t>
            </a:r>
            <a:r>
              <a:rPr lang="en-GB" dirty="0"/>
              <a:t> ta </a:t>
            </a:r>
            <a:r>
              <a:rPr lang="en-GB" i="1" dirty="0"/>
              <a:t>Internet Protocol (IP) </a:t>
            </a:r>
            <a:r>
              <a:rPr lang="en-GB" dirty="0"/>
              <a:t>da </a:t>
            </a:r>
            <a:r>
              <a:rPr lang="en-GB" i="1" dirty="0"/>
              <a:t>Internet Control Protocol.</a:t>
            </a:r>
            <a:endParaRPr lang="en-GB" dirty="0"/>
          </a:p>
          <a:p>
            <a:pPr lvl="1"/>
            <a:endParaRPr lang="en-GB" dirty="0"/>
          </a:p>
          <a:p>
            <a:pPr lvl="1">
              <a:buNone/>
            </a:pP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48200" y="1295401"/>
            <a:ext cx="41148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 err="1"/>
              <a:t>Mallakin</a:t>
            </a:r>
            <a:r>
              <a:rPr lang="en-US" sz="2000" dirty="0"/>
              <a:t> </a:t>
            </a:r>
            <a:r>
              <a:rPr lang="en-US" sz="2000" dirty="0" err="1"/>
              <a:t>waye</a:t>
            </a:r>
            <a:r>
              <a:rPr lang="en-US" sz="2000" dirty="0"/>
              <a:t>?</a:t>
            </a:r>
          </a:p>
          <a:p>
            <a:pPr lvl="1"/>
            <a:r>
              <a:rPr lang="en-US" sz="2000" dirty="0" err="1"/>
              <a:t>Adadin</a:t>
            </a:r>
            <a:r>
              <a:rPr lang="en-US" sz="2000" dirty="0"/>
              <a:t> </a:t>
            </a:r>
            <a:r>
              <a:rPr lang="en-US" sz="2000" dirty="0" err="1"/>
              <a:t>kwafutoci</a:t>
            </a:r>
            <a:r>
              <a:rPr lang="en-US" sz="2000" dirty="0"/>
              <a:t> </a:t>
            </a:r>
            <a:r>
              <a:rPr lang="en-US" sz="2000" dirty="0" err="1"/>
              <a:t>dake</a:t>
            </a:r>
            <a:r>
              <a:rPr lang="en-US" sz="2000" dirty="0"/>
              <a:t> </a:t>
            </a:r>
            <a:r>
              <a:rPr lang="en-US" sz="2000" dirty="0" err="1"/>
              <a:t>kan</a:t>
            </a:r>
            <a:r>
              <a:rPr lang="en-US" sz="2000" dirty="0"/>
              <a:t> Intanet: </a:t>
            </a:r>
            <a:r>
              <a:rPr lang="en-US" sz="2000" dirty="0" err="1"/>
              <a:t>biliyan</a:t>
            </a:r>
            <a:r>
              <a:rPr lang="en-US" sz="2000" dirty="0"/>
              <a:t> 2 da </a:t>
            </a:r>
            <a:r>
              <a:rPr lang="en-US" sz="2000" dirty="0" err="1"/>
              <a:t>doriya</a:t>
            </a:r>
            <a:endParaRPr lang="en-US" sz="2000" dirty="0"/>
          </a:p>
          <a:p>
            <a:pPr lvl="1"/>
            <a:r>
              <a:rPr lang="en-US" sz="2000" dirty="0" err="1"/>
              <a:t>Adadin</a:t>
            </a:r>
            <a:r>
              <a:rPr lang="en-US" sz="2000" dirty="0"/>
              <a:t> </a:t>
            </a:r>
            <a:r>
              <a:rPr lang="en-US" sz="2000" dirty="0" err="1"/>
              <a:t>masu</a:t>
            </a:r>
            <a:r>
              <a:rPr lang="en-US" sz="2000" dirty="0"/>
              <a:t> </a:t>
            </a:r>
            <a:r>
              <a:rPr lang="en-US" sz="2000" dirty="0" err="1"/>
              <a:t>amfani</a:t>
            </a:r>
            <a:r>
              <a:rPr lang="en-US" sz="2000" dirty="0"/>
              <a:t> da Intanet a </a:t>
            </a:r>
            <a:r>
              <a:rPr lang="en-US" sz="2000" dirty="0" err="1"/>
              <a:t>duniya</a:t>
            </a:r>
            <a:r>
              <a:rPr lang="en-US" sz="2000" dirty="0"/>
              <a:t>: </a:t>
            </a:r>
            <a:r>
              <a:rPr lang="en-US" sz="2000" dirty="0" err="1"/>
              <a:t>biliyan</a:t>
            </a:r>
            <a:r>
              <a:rPr lang="en-US" sz="2000" dirty="0"/>
              <a:t> 3.3</a:t>
            </a:r>
          </a:p>
          <a:p>
            <a:pPr lvl="1"/>
            <a:r>
              <a:rPr lang="en-US" sz="2000" dirty="0" err="1"/>
              <a:t>Wa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lura</a:t>
            </a:r>
            <a:r>
              <a:rPr lang="en-US" sz="2000" dirty="0"/>
              <a:t> da </a:t>
            </a:r>
            <a:r>
              <a:rPr lang="en-US" sz="2000" dirty="0" err="1"/>
              <a:t>fasahar</a:t>
            </a:r>
            <a:r>
              <a:rPr lang="en-US" sz="2000" dirty="0"/>
              <a:t>?</a:t>
            </a:r>
          </a:p>
          <a:p>
            <a:pPr lvl="2"/>
            <a:r>
              <a:rPr lang="en-US" sz="1800" dirty="0"/>
              <a:t>Internet Corporation for Assigned Names and Numbers (ICANN)</a:t>
            </a:r>
          </a:p>
          <a:p>
            <a:pPr lvl="2"/>
            <a:r>
              <a:rPr lang="en-US" sz="1800" dirty="0"/>
              <a:t>Internet Engineering Task Force (IETF)</a:t>
            </a:r>
          </a:p>
          <a:p>
            <a:pPr lvl="2"/>
            <a:r>
              <a:rPr lang="en-US" sz="1800" dirty="0"/>
              <a:t>World Wide Web Consortium (W3C)</a:t>
            </a:r>
          </a:p>
          <a:p>
            <a:pPr lvl="1"/>
            <a:r>
              <a:rPr lang="en-US" sz="2400" dirty="0" err="1"/>
              <a:t>Fasahar</a:t>
            </a:r>
            <a:r>
              <a:rPr lang="en-US" sz="2400" dirty="0"/>
              <a:t> Intanet </a:t>
            </a:r>
            <a:r>
              <a:rPr lang="en-US" sz="2400" dirty="0" err="1"/>
              <a:t>ce</a:t>
            </a:r>
            <a:r>
              <a:rPr lang="en-US" sz="2400" dirty="0"/>
              <a:t> </a:t>
            </a:r>
            <a:r>
              <a:rPr lang="en-US" sz="2400" dirty="0" err="1"/>
              <a:t>sababin</a:t>
            </a:r>
            <a:r>
              <a:rPr lang="en-US" sz="2400" dirty="0"/>
              <a:t> </a:t>
            </a:r>
            <a:r>
              <a:rPr lang="en-US" sz="2400" dirty="0" err="1"/>
              <a:t>habakan</a:t>
            </a:r>
            <a:r>
              <a:rPr lang="en-US" sz="2400" dirty="0"/>
              <a:t> </a:t>
            </a:r>
            <a:r>
              <a:rPr lang="en-US" sz="2400" dirty="0" err="1"/>
              <a:t>harkar</a:t>
            </a:r>
            <a:r>
              <a:rPr lang="en-US" sz="2400" dirty="0"/>
              <a:t> </a:t>
            </a:r>
            <a:r>
              <a:rPr lang="en-US" sz="2400" dirty="0" err="1"/>
              <a:t>sadarwa</a:t>
            </a:r>
            <a:r>
              <a:rPr lang="en-US" sz="2400" dirty="0"/>
              <a:t> a </a:t>
            </a:r>
            <a:r>
              <a:rPr lang="en-US" sz="2400" dirty="0" err="1"/>
              <a:t>duniya</a:t>
            </a:r>
            <a:endParaRPr lang="en-GB" sz="2400" dirty="0"/>
          </a:p>
          <a:p>
            <a:pPr lvl="1">
              <a:buFont typeface="Arial" pitchFamily="34" charset="0"/>
              <a:buNone/>
            </a:pPr>
            <a:endParaRPr lang="en-GB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HANYOYI DA NA’URORIN SADARWA (ci </a:t>
            </a:r>
            <a:r>
              <a:rPr lang="en-GB" sz="3200" dirty="0" err="1"/>
              <a:t>gaba</a:t>
            </a:r>
            <a:r>
              <a:rPr lang="en-GB" sz="3200" dirty="0"/>
              <a:t>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13" y="1417638"/>
            <a:ext cx="8594910" cy="5211762"/>
          </a:xfrm>
        </p:spPr>
      </p:pic>
    </p:spTree>
    <p:extLst>
      <p:ext uri="{BB962C8B-B14F-4D97-AF65-F5344CB8AC3E}">
        <p14:creationId xmlns:p14="http://schemas.microsoft.com/office/powerpoint/2010/main" val="3798676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715963"/>
          </a:xfrm>
        </p:spPr>
        <p:txBody>
          <a:bodyPr>
            <a:noAutofit/>
          </a:bodyPr>
          <a:lstStyle/>
          <a:p>
            <a:r>
              <a:rPr lang="en-GB" sz="3200" dirty="0"/>
              <a:t>HANYOYI DA NA’URORIN SADARWA (ci </a:t>
            </a:r>
            <a:r>
              <a:rPr lang="en-GB" sz="3200" dirty="0" err="1"/>
              <a:t>gaba</a:t>
            </a:r>
            <a:r>
              <a:rPr lang="en-GB" sz="3200" dirty="0"/>
              <a:t>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1294684"/>
              </p:ext>
            </p:extLst>
          </p:nvPr>
        </p:nvGraphicFramePr>
        <p:xfrm>
          <a:off x="469232" y="1524000"/>
          <a:ext cx="79248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911">
                  <a:extLst>
                    <a:ext uri="{9D8B030D-6E8A-4147-A177-3AD203B41FA5}">
                      <a16:colId xmlns:a16="http://schemas.microsoft.com/office/drawing/2014/main" val="3242968673"/>
                    </a:ext>
                  </a:extLst>
                </a:gridCol>
                <a:gridCol w="2418344">
                  <a:extLst>
                    <a:ext uri="{9D8B030D-6E8A-4147-A177-3AD203B41FA5}">
                      <a16:colId xmlns:a16="http://schemas.microsoft.com/office/drawing/2014/main" val="2639200352"/>
                    </a:ext>
                  </a:extLst>
                </a:gridCol>
                <a:gridCol w="2254513">
                  <a:extLst>
                    <a:ext uri="{9D8B030D-6E8A-4147-A177-3AD203B41FA5}">
                      <a16:colId xmlns:a16="http://schemas.microsoft.com/office/drawing/2014/main" val="3610153301"/>
                    </a:ext>
                  </a:extLst>
                </a:gridCol>
                <a:gridCol w="2298032">
                  <a:extLst>
                    <a:ext uri="{9D8B030D-6E8A-4147-A177-3AD203B41FA5}">
                      <a16:colId xmlns:a16="http://schemas.microsoft.com/office/drawing/2014/main" val="993520516"/>
                    </a:ext>
                  </a:extLst>
                </a:gridCol>
              </a:tblGrid>
              <a:tr h="65625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Lamba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Nahiyoyin</a:t>
                      </a: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Duniya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Adadin</a:t>
                      </a: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Jama'a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 err="1">
                          <a:solidFill>
                            <a:srgbClr val="963634"/>
                          </a:solidFill>
                          <a:effectLst/>
                          <a:latin typeface="Calibri" panose="020F0502020204030204" pitchFamily="34" charset="0"/>
                        </a:rPr>
                        <a:t>Yawan</a:t>
                      </a:r>
                      <a:r>
                        <a:rPr lang="en-GB" sz="1600" b="1" i="0" u="none" strike="noStrike" dirty="0">
                          <a:solidFill>
                            <a:srgbClr val="963634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600" b="1" i="0" u="none" strike="noStrike" dirty="0" err="1">
                          <a:solidFill>
                            <a:srgbClr val="963634"/>
                          </a:solidFill>
                          <a:effectLst/>
                          <a:latin typeface="Calibri" panose="020F0502020204030204" pitchFamily="34" charset="0"/>
                        </a:rPr>
                        <a:t>Masu</a:t>
                      </a:r>
                      <a:r>
                        <a:rPr lang="en-GB" sz="1600" b="1" i="0" u="none" strike="noStrike" dirty="0">
                          <a:solidFill>
                            <a:srgbClr val="963634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600" b="1" i="0" u="none" strike="noStrike" dirty="0" err="1">
                          <a:solidFill>
                            <a:srgbClr val="963634"/>
                          </a:solidFill>
                          <a:effectLst/>
                          <a:latin typeface="Calibri" panose="020F0502020204030204" pitchFamily="34" charset="0"/>
                        </a:rPr>
                        <a:t>Mu'amala</a:t>
                      </a:r>
                      <a:endParaRPr lang="en-GB" sz="1600" b="1" i="0" u="none" strike="noStrike" dirty="0">
                        <a:solidFill>
                          <a:srgbClr val="9636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45125466"/>
                  </a:ext>
                </a:extLst>
              </a:tr>
              <a:tr h="489468"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Asiya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4,032,466,882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>
                          <a:solidFill>
                            <a:srgbClr val="963634"/>
                          </a:solidFill>
                          <a:effectLst/>
                          <a:latin typeface="Calibri" panose="020F0502020204030204" pitchFamily="34" charset="0"/>
                        </a:rPr>
                        <a:t>1,622,084,293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25307734"/>
                  </a:ext>
                </a:extLst>
              </a:tr>
              <a:tr h="489468"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Turai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821,555,904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>
                          <a:solidFill>
                            <a:srgbClr val="963634"/>
                          </a:solidFill>
                          <a:effectLst/>
                          <a:latin typeface="Calibri" panose="020F0502020204030204" pitchFamily="34" charset="0"/>
                        </a:rPr>
                        <a:t>604,147,280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59356521"/>
                  </a:ext>
                </a:extLst>
              </a:tr>
              <a:tr h="489468"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Latin Amurka/Karibiyan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617,049,712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>
                          <a:solidFill>
                            <a:srgbClr val="963634"/>
                          </a:solidFill>
                          <a:effectLst/>
                          <a:latin typeface="Calibri" panose="020F0502020204030204" pitchFamily="34" charset="0"/>
                        </a:rPr>
                        <a:t>344,824,199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97899787"/>
                  </a:ext>
                </a:extLst>
              </a:tr>
              <a:tr h="489468"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Afirka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1,158,355,663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>
                          <a:solidFill>
                            <a:srgbClr val="963634"/>
                          </a:solidFill>
                          <a:effectLst/>
                          <a:latin typeface="Calibri" panose="020F0502020204030204" pitchFamily="34" charset="0"/>
                        </a:rPr>
                        <a:t>330,965,359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20487374"/>
                  </a:ext>
                </a:extLst>
              </a:tr>
              <a:tr h="489468"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Arewacin Amurka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357,178,284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>
                          <a:solidFill>
                            <a:srgbClr val="963634"/>
                          </a:solidFill>
                          <a:effectLst/>
                          <a:latin typeface="Calibri" panose="020F0502020204030204" pitchFamily="34" charset="0"/>
                        </a:rPr>
                        <a:t>313,867,363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13115820"/>
                  </a:ext>
                </a:extLst>
              </a:tr>
              <a:tr h="489468"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Gabas-ta-Tsakiya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236,137,235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>
                          <a:solidFill>
                            <a:srgbClr val="963634"/>
                          </a:solidFill>
                          <a:effectLst/>
                          <a:latin typeface="Calibri" panose="020F0502020204030204" pitchFamily="34" charset="0"/>
                        </a:rPr>
                        <a:t>123,172,132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20717762"/>
                  </a:ext>
                </a:extLst>
              </a:tr>
              <a:tr h="489468"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Ostraliya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37,158,563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>
                          <a:solidFill>
                            <a:srgbClr val="963634"/>
                          </a:solidFill>
                          <a:effectLst/>
                          <a:latin typeface="Calibri" panose="020F0502020204030204" pitchFamily="34" charset="0"/>
                        </a:rPr>
                        <a:t>27,200,530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3585889"/>
                  </a:ext>
                </a:extLst>
              </a:tr>
              <a:tr h="489468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Jimilla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7,259,902,243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i="0" u="none" strike="noStrike" dirty="0">
                          <a:solidFill>
                            <a:srgbClr val="963634"/>
                          </a:solidFill>
                          <a:effectLst/>
                          <a:latin typeface="Calibri" panose="020F0502020204030204" pitchFamily="34" charset="0"/>
                        </a:rPr>
                        <a:t>3,366,261,156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6350592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9232" y="1103413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Adadin</a:t>
            </a:r>
            <a:r>
              <a:rPr lang="en-GB" b="1" dirty="0"/>
              <a:t> </a:t>
            </a:r>
            <a:r>
              <a:rPr lang="en-GB" b="1" dirty="0" err="1"/>
              <a:t>masu</a:t>
            </a:r>
            <a:r>
              <a:rPr lang="en-GB" b="1" dirty="0"/>
              <a:t> </a:t>
            </a:r>
            <a:r>
              <a:rPr lang="en-GB" b="1" dirty="0" err="1"/>
              <a:t>amfani</a:t>
            </a:r>
            <a:r>
              <a:rPr lang="en-GB" b="1" dirty="0"/>
              <a:t> da </a:t>
            </a:r>
            <a:r>
              <a:rPr lang="en-GB" b="1" dirty="0" err="1"/>
              <a:t>fasahar</a:t>
            </a:r>
            <a:r>
              <a:rPr lang="en-GB" b="1" dirty="0"/>
              <a:t> Intanet a </a:t>
            </a:r>
            <a:r>
              <a:rPr lang="en-GB" b="1" dirty="0" err="1"/>
              <a:t>duniya</a:t>
            </a:r>
            <a:r>
              <a:rPr lang="en-GB" b="1" dirty="0"/>
              <a:t>.  </a:t>
            </a:r>
            <a:r>
              <a:rPr lang="en-GB" b="1" dirty="0" err="1"/>
              <a:t>Kididdigar</a:t>
            </a:r>
            <a:r>
              <a:rPr lang="en-GB" b="1" dirty="0"/>
              <a:t> </a:t>
            </a:r>
            <a:r>
              <a:rPr lang="en-GB" b="1" dirty="0" err="1"/>
              <a:t>Nuwamba</a:t>
            </a:r>
            <a:r>
              <a:rPr lang="en-GB" b="1" dirty="0"/>
              <a:t>, 2015</a:t>
            </a:r>
            <a:endParaRPr lang="en-GB" b="1" dirty="0"/>
          </a:p>
        </p:txBody>
      </p:sp>
      <p:sp>
        <p:nvSpPr>
          <p:cNvPr id="7" name="Rectangle 6"/>
          <p:cNvSpPr/>
          <p:nvPr/>
        </p:nvSpPr>
        <p:spPr>
          <a:xfrm>
            <a:off x="2171700" y="6400801"/>
            <a:ext cx="48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</a:rPr>
              <a:t>http://www.internetworldstats.com/stats.htm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4743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792163"/>
          </a:xfrm>
        </p:spPr>
        <p:txBody>
          <a:bodyPr>
            <a:normAutofit/>
          </a:bodyPr>
          <a:lstStyle/>
          <a:p>
            <a:r>
              <a:rPr lang="en-GB" sz="3200" dirty="0"/>
              <a:t>HANYOYI DA NA’URORIN SADARWA (ci </a:t>
            </a:r>
            <a:r>
              <a:rPr lang="en-GB" sz="3200" dirty="0" err="1"/>
              <a:t>gaba</a:t>
            </a:r>
            <a:r>
              <a:rPr lang="en-GB" sz="3200" dirty="0"/>
              <a:t>)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258" y="1143000"/>
            <a:ext cx="4094747" cy="5181600"/>
          </a:xfrm>
        </p:spPr>
        <p:txBody>
          <a:bodyPr>
            <a:normAutofit fontScale="70000" lnSpcReduction="20000"/>
          </a:bodyPr>
          <a:lstStyle/>
          <a:p>
            <a:r>
              <a:rPr lang="en-GB" dirty="0" err="1" smtClean="0"/>
              <a:t>Wayar</a:t>
            </a:r>
            <a:r>
              <a:rPr lang="en-GB" dirty="0" smtClean="0"/>
              <a:t> </a:t>
            </a:r>
            <a:r>
              <a:rPr lang="en-GB" dirty="0" err="1" smtClean="0"/>
              <a:t>Salula</a:t>
            </a:r>
            <a:r>
              <a:rPr lang="en-GB" dirty="0" smtClean="0"/>
              <a:t> (Mobile Phones</a:t>
            </a:r>
            <a:r>
              <a:rPr lang="en-GB" dirty="0" smtClean="0"/>
              <a:t>)</a:t>
            </a:r>
          </a:p>
          <a:p>
            <a:pPr lvl="1"/>
            <a:r>
              <a:rPr lang="en-US" dirty="0" err="1" smtClean="0"/>
              <a:t>Wayar</a:t>
            </a:r>
            <a:r>
              <a:rPr lang="en-US" dirty="0" smtClean="0"/>
              <a:t> </a:t>
            </a:r>
            <a:r>
              <a:rPr lang="en-US" dirty="0" err="1" smtClean="0"/>
              <a:t>tafi</a:t>
            </a:r>
            <a:r>
              <a:rPr lang="en-US" dirty="0" smtClean="0"/>
              <a:t>-da-</a:t>
            </a:r>
            <a:r>
              <a:rPr lang="en-US" dirty="0" err="1" smtClean="0"/>
              <a:t>gidanka</a:t>
            </a:r>
            <a:r>
              <a:rPr lang="en-US" dirty="0" smtClean="0"/>
              <a:t> </a:t>
            </a:r>
            <a:r>
              <a:rPr lang="en-US" dirty="0" err="1" smtClean="0"/>
              <a:t>ko</a:t>
            </a:r>
            <a:r>
              <a:rPr lang="en-US" dirty="0" smtClean="0"/>
              <a:t> </a:t>
            </a:r>
            <a:r>
              <a:rPr lang="en-US" dirty="0" err="1" smtClean="0"/>
              <a:t>wayar</a:t>
            </a:r>
            <a:r>
              <a:rPr lang="en-US" dirty="0" smtClean="0"/>
              <a:t> </a:t>
            </a:r>
            <a:r>
              <a:rPr lang="en-US" dirty="0" err="1" smtClean="0"/>
              <a:t>hannu</a:t>
            </a:r>
            <a:r>
              <a:rPr lang="en-US" dirty="0" smtClean="0"/>
              <a:t>, mai </a:t>
            </a:r>
            <a:r>
              <a:rPr lang="en-US" dirty="0" err="1" smtClean="0"/>
              <a:t>amfani</a:t>
            </a:r>
            <a:r>
              <a:rPr lang="en-US" dirty="0" smtClean="0"/>
              <a:t> da </a:t>
            </a:r>
            <a:r>
              <a:rPr lang="en-US" dirty="0" err="1" smtClean="0"/>
              <a:t>siginal</a:t>
            </a:r>
            <a:r>
              <a:rPr lang="en-US" dirty="0" smtClean="0"/>
              <a:t> </a:t>
            </a:r>
            <a:r>
              <a:rPr lang="en-US" dirty="0" err="1" smtClean="0"/>
              <a:t>rediyo</a:t>
            </a:r>
            <a:r>
              <a:rPr lang="en-US" dirty="0" smtClean="0"/>
              <a:t> (radio signal) don </a:t>
            </a:r>
            <a:r>
              <a:rPr lang="en-US" dirty="0" err="1" smtClean="0"/>
              <a:t>karbar</a:t>
            </a:r>
            <a:r>
              <a:rPr lang="en-US" dirty="0" smtClean="0"/>
              <a:t> </a:t>
            </a:r>
            <a:r>
              <a:rPr lang="en-US" dirty="0" err="1" smtClean="0"/>
              <a:t>kira</a:t>
            </a:r>
            <a:r>
              <a:rPr lang="en-US" dirty="0" smtClean="0"/>
              <a:t> </a:t>
            </a:r>
            <a:r>
              <a:rPr lang="en-US" dirty="0" err="1" smtClean="0"/>
              <a:t>ko</a:t>
            </a:r>
            <a:r>
              <a:rPr lang="en-US" dirty="0" smtClean="0"/>
              <a:t> </a:t>
            </a:r>
            <a:r>
              <a:rPr lang="en-US" dirty="0" err="1" smtClean="0"/>
              <a:t>amsa</a:t>
            </a:r>
            <a:r>
              <a:rPr lang="en-US" dirty="0" smtClean="0"/>
              <a:t> </a:t>
            </a:r>
            <a:r>
              <a:rPr lang="en-US" dirty="0" err="1" smtClean="0"/>
              <a:t>kira</a:t>
            </a:r>
            <a:r>
              <a:rPr lang="en-US" dirty="0" smtClean="0"/>
              <a:t> </a:t>
            </a:r>
            <a:r>
              <a:rPr lang="en-US" dirty="0" err="1" smtClean="0"/>
              <a:t>tsakaninta</a:t>
            </a:r>
            <a:r>
              <a:rPr lang="en-US" dirty="0" smtClean="0"/>
              <a:t> da </a:t>
            </a:r>
            <a:r>
              <a:rPr lang="en-US" dirty="0" err="1" smtClean="0"/>
              <a:t>wata</a:t>
            </a:r>
            <a:r>
              <a:rPr lang="en-US" dirty="0" smtClean="0"/>
              <a:t> waya ‘</a:t>
            </a:r>
            <a:r>
              <a:rPr lang="en-US" dirty="0" err="1" smtClean="0"/>
              <a:t>yar</a:t>
            </a:r>
            <a:r>
              <a:rPr lang="en-US" dirty="0" smtClean="0"/>
              <a:t> </a:t>
            </a:r>
            <a:r>
              <a:rPr lang="en-US" dirty="0" err="1" smtClean="0"/>
              <a:t>uwarta</a:t>
            </a:r>
            <a:r>
              <a:rPr lang="en-US" dirty="0" smtClean="0"/>
              <a:t>, a </a:t>
            </a:r>
            <a:r>
              <a:rPr lang="en-US" dirty="0" err="1" smtClean="0"/>
              <a:t>iya</a:t>
            </a:r>
            <a:r>
              <a:rPr lang="en-US" dirty="0" smtClean="0"/>
              <a:t> </a:t>
            </a:r>
            <a:r>
              <a:rPr lang="en-US" dirty="0" err="1" smtClean="0"/>
              <a:t>kadadar</a:t>
            </a:r>
            <a:r>
              <a:rPr lang="en-US" dirty="0" smtClean="0"/>
              <a:t> </a:t>
            </a:r>
            <a:r>
              <a:rPr lang="en-US" dirty="0" err="1" smtClean="0"/>
              <a:t>sadarwa</a:t>
            </a:r>
            <a:r>
              <a:rPr lang="en-US" dirty="0" smtClean="0"/>
              <a:t> (Base Station).</a:t>
            </a:r>
          </a:p>
          <a:p>
            <a:pPr lvl="1"/>
            <a:r>
              <a:rPr lang="en-US" dirty="0" smtClean="0"/>
              <a:t>Don </a:t>
            </a:r>
            <a:r>
              <a:rPr lang="en-US" dirty="0" err="1" smtClean="0"/>
              <a:t>tabbatar</a:t>
            </a:r>
            <a:r>
              <a:rPr lang="en-US" dirty="0" smtClean="0"/>
              <a:t> da </a:t>
            </a:r>
            <a:r>
              <a:rPr lang="en-US" dirty="0" err="1" smtClean="0"/>
              <a:t>kira</a:t>
            </a:r>
            <a:r>
              <a:rPr lang="en-US" dirty="0" smtClean="0"/>
              <a:t> </a:t>
            </a:r>
            <a:r>
              <a:rPr lang="en-US" dirty="0" err="1" smtClean="0"/>
              <a:t>ko</a:t>
            </a:r>
            <a:r>
              <a:rPr lang="en-US" dirty="0" smtClean="0"/>
              <a:t> </a:t>
            </a:r>
            <a:r>
              <a:rPr lang="en-US" dirty="0" err="1" smtClean="0"/>
              <a:t>karba</a:t>
            </a:r>
            <a:r>
              <a:rPr lang="en-US" dirty="0" smtClean="0"/>
              <a:t>:</a:t>
            </a:r>
          </a:p>
          <a:p>
            <a:pPr lvl="2"/>
            <a:r>
              <a:rPr lang="en-US" dirty="0" err="1" smtClean="0"/>
              <a:t>Wayar</a:t>
            </a:r>
            <a:r>
              <a:rPr lang="en-US" dirty="0" smtClean="0"/>
              <a:t> </a:t>
            </a:r>
            <a:r>
              <a:rPr lang="en-US" dirty="0" err="1" smtClean="0"/>
              <a:t>salula</a:t>
            </a:r>
            <a:endParaRPr lang="en-US" dirty="0" smtClean="0"/>
          </a:p>
          <a:p>
            <a:pPr lvl="2"/>
            <a:r>
              <a:rPr lang="en-US" dirty="0" err="1" smtClean="0"/>
              <a:t>Katin</a:t>
            </a:r>
            <a:r>
              <a:rPr lang="en-US" dirty="0" smtClean="0"/>
              <a:t> SIM (Subscriber Identification Module Card – SIM Card)</a:t>
            </a:r>
          </a:p>
          <a:p>
            <a:pPr lvl="2"/>
            <a:r>
              <a:rPr lang="en-US" dirty="0" err="1" smtClean="0"/>
              <a:t>Yanayin</a:t>
            </a:r>
            <a:r>
              <a:rPr lang="en-US" dirty="0" smtClean="0"/>
              <a:t> </a:t>
            </a:r>
            <a:r>
              <a:rPr lang="en-US" dirty="0" err="1" smtClean="0"/>
              <a:t>sadarwa</a:t>
            </a:r>
            <a:r>
              <a:rPr lang="en-US" dirty="0" smtClean="0"/>
              <a:t> mai </a:t>
            </a:r>
            <a:r>
              <a:rPr lang="en-US" dirty="0" err="1" smtClean="0"/>
              <a:t>dauke</a:t>
            </a:r>
            <a:r>
              <a:rPr lang="en-US" dirty="0" smtClean="0"/>
              <a:t> da </a:t>
            </a:r>
            <a:r>
              <a:rPr lang="en-US" dirty="0" err="1" smtClean="0"/>
              <a:t>siginar</a:t>
            </a:r>
            <a:r>
              <a:rPr lang="en-US" dirty="0" smtClean="0"/>
              <a:t> </a:t>
            </a:r>
            <a:r>
              <a:rPr lang="en-US" dirty="0" err="1" smtClean="0"/>
              <a:t>rediyo</a:t>
            </a:r>
            <a:r>
              <a:rPr lang="en-US" dirty="0" smtClean="0"/>
              <a:t> (Wireless/Radio Signal)</a:t>
            </a:r>
          </a:p>
          <a:p>
            <a:pPr lvl="2"/>
            <a:r>
              <a:rPr lang="en-US" dirty="0" err="1" smtClean="0"/>
              <a:t>Tashar</a:t>
            </a:r>
            <a:r>
              <a:rPr lang="en-US" dirty="0" smtClean="0"/>
              <a:t> </a:t>
            </a:r>
            <a:r>
              <a:rPr lang="en-US" dirty="0" err="1" smtClean="0"/>
              <a:t>Sadarwa</a:t>
            </a:r>
            <a:r>
              <a:rPr lang="en-US" dirty="0" smtClean="0"/>
              <a:t> (Base Station)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24400" y="1143000"/>
            <a:ext cx="39624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 err="1"/>
              <a:t>Fasaha</a:t>
            </a:r>
            <a:r>
              <a:rPr lang="en-US" sz="2000" dirty="0"/>
              <a:t> da </a:t>
            </a:r>
            <a:r>
              <a:rPr lang="en-US" sz="2000" dirty="0" err="1"/>
              <a:t>Manhaja</a:t>
            </a:r>
            <a:endParaRPr lang="en-US" sz="2000" dirty="0"/>
          </a:p>
          <a:p>
            <a:pPr lvl="2"/>
            <a:r>
              <a:rPr lang="en-US" sz="2000" dirty="0" err="1"/>
              <a:t>Sakonnin</a:t>
            </a:r>
            <a:r>
              <a:rPr lang="en-US" sz="2000" dirty="0"/>
              <a:t> </a:t>
            </a:r>
            <a:r>
              <a:rPr lang="en-US" sz="2000" dirty="0" err="1"/>
              <a:t>tes</a:t>
            </a:r>
            <a:r>
              <a:rPr lang="en-US" sz="2000" dirty="0"/>
              <a:t> (SMS)</a:t>
            </a:r>
          </a:p>
          <a:p>
            <a:pPr lvl="2"/>
            <a:r>
              <a:rPr lang="en-US" sz="2000" dirty="0" err="1"/>
              <a:t>Sakonnin</a:t>
            </a:r>
            <a:r>
              <a:rPr lang="en-US" sz="2000" dirty="0"/>
              <a:t> </a:t>
            </a:r>
            <a:r>
              <a:rPr lang="en-US" sz="2000" dirty="0" err="1"/>
              <a:t>hotuna</a:t>
            </a:r>
            <a:r>
              <a:rPr lang="en-US" sz="2000" dirty="0"/>
              <a:t> (MMS)</a:t>
            </a:r>
          </a:p>
          <a:p>
            <a:pPr lvl="2"/>
            <a:r>
              <a:rPr lang="en-US" sz="2000" dirty="0" err="1"/>
              <a:t>Sakonnin</a:t>
            </a:r>
            <a:r>
              <a:rPr lang="en-US" sz="2000" dirty="0"/>
              <a:t> </a:t>
            </a:r>
            <a:r>
              <a:rPr lang="en-US" sz="2000" dirty="0" err="1"/>
              <a:t>murya</a:t>
            </a:r>
            <a:r>
              <a:rPr lang="en-US" sz="2000" dirty="0"/>
              <a:t> (VM)</a:t>
            </a:r>
          </a:p>
          <a:p>
            <a:pPr lvl="2"/>
            <a:r>
              <a:rPr lang="en-US" sz="2000" dirty="0" err="1"/>
              <a:t>Fasahar</a:t>
            </a:r>
            <a:r>
              <a:rPr lang="en-US" sz="2000" dirty="0"/>
              <a:t> Intanet (Mobile Internet)</a:t>
            </a:r>
          </a:p>
          <a:p>
            <a:pPr lvl="2"/>
            <a:r>
              <a:rPr lang="en-US" sz="2000" dirty="0"/>
              <a:t>Social Media: Facebook, </a:t>
            </a:r>
            <a:r>
              <a:rPr lang="en-US" sz="2000" dirty="0" err="1"/>
              <a:t>Whatsapp</a:t>
            </a:r>
            <a:r>
              <a:rPr lang="en-US" sz="2000" dirty="0"/>
              <a:t> </a:t>
            </a:r>
            <a:r>
              <a:rPr lang="en-US" sz="2000" dirty="0" err="1"/>
              <a:t>dsr</a:t>
            </a:r>
            <a:endParaRPr lang="en-US" sz="2000" dirty="0"/>
          </a:p>
          <a:p>
            <a:pPr lvl="1"/>
            <a:r>
              <a:rPr lang="en-US" sz="2400" dirty="0" err="1"/>
              <a:t>Manyan</a:t>
            </a:r>
            <a:r>
              <a:rPr lang="en-US" sz="2400" dirty="0"/>
              <a:t> </a:t>
            </a:r>
            <a:r>
              <a:rPr lang="en-US" sz="2400" dirty="0" err="1"/>
              <a:t>Madaukai</a:t>
            </a:r>
            <a:r>
              <a:rPr lang="en-US" sz="2400" dirty="0"/>
              <a:t>:</a:t>
            </a:r>
          </a:p>
          <a:p>
            <a:pPr lvl="2"/>
            <a:r>
              <a:rPr lang="en-US" sz="2000" dirty="0"/>
              <a:t>Android </a:t>
            </a:r>
          </a:p>
          <a:p>
            <a:pPr lvl="2"/>
            <a:r>
              <a:rPr lang="en-US" sz="2000" dirty="0"/>
              <a:t>iOS</a:t>
            </a:r>
          </a:p>
          <a:p>
            <a:pPr lvl="2"/>
            <a:r>
              <a:rPr lang="en-US" sz="2000" dirty="0"/>
              <a:t>Windows Phone</a:t>
            </a:r>
          </a:p>
          <a:p>
            <a:pPr lvl="3"/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868363"/>
          </a:xfrm>
        </p:spPr>
        <p:txBody>
          <a:bodyPr>
            <a:noAutofit/>
          </a:bodyPr>
          <a:lstStyle/>
          <a:p>
            <a:r>
              <a:rPr lang="en-GB" sz="3200" dirty="0"/>
              <a:t>HANYOYI DA NA’URORIN SADARWA (ci </a:t>
            </a:r>
            <a:r>
              <a:rPr lang="en-GB" sz="3200" dirty="0" err="1"/>
              <a:t>gaba</a:t>
            </a:r>
            <a:r>
              <a:rPr lang="en-GB" sz="3200" dirty="0"/>
              <a:t>)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8229600" cy="5257800"/>
          </a:xfrm>
        </p:spPr>
      </p:pic>
    </p:spTree>
    <p:extLst>
      <p:ext uri="{BB962C8B-B14F-4D97-AF65-F5344CB8AC3E}">
        <p14:creationId xmlns:p14="http://schemas.microsoft.com/office/powerpoint/2010/main" val="2186491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3" y="457200"/>
            <a:ext cx="82296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FASAHAR SADARWA A NAJERIYA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12" y="2057400"/>
            <a:ext cx="7171871" cy="5105400"/>
          </a:xfrm>
        </p:spPr>
      </p:pic>
    </p:spTree>
    <p:extLst>
      <p:ext uri="{BB962C8B-B14F-4D97-AF65-F5344CB8AC3E}">
        <p14:creationId xmlns:p14="http://schemas.microsoft.com/office/powerpoint/2010/main" val="3124398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FASAHAR SADARWAR ZAMANI A NAJERIYA: DAGA INA MUKA FITO?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Kafin</a:t>
            </a:r>
            <a:r>
              <a:rPr lang="en-GB" dirty="0" smtClean="0"/>
              <a:t> </a:t>
            </a:r>
            <a:r>
              <a:rPr lang="en-GB" dirty="0" err="1" smtClean="0"/>
              <a:t>Shekarar</a:t>
            </a:r>
            <a:r>
              <a:rPr lang="en-GB" dirty="0" smtClean="0"/>
              <a:t> 2000</a:t>
            </a:r>
          </a:p>
          <a:p>
            <a:pPr lvl="1"/>
            <a:r>
              <a:rPr lang="en-GB" dirty="0" err="1" smtClean="0"/>
              <a:t>Wayoyin</a:t>
            </a:r>
            <a:r>
              <a:rPr lang="en-GB" dirty="0" smtClean="0"/>
              <a:t> </a:t>
            </a:r>
            <a:r>
              <a:rPr lang="en-GB" dirty="0" err="1" smtClean="0"/>
              <a:t>tangaraho</a:t>
            </a:r>
            <a:r>
              <a:rPr lang="en-GB" dirty="0" smtClean="0"/>
              <a:t> ne</a:t>
            </a:r>
          </a:p>
          <a:p>
            <a:pPr lvl="1"/>
            <a:r>
              <a:rPr lang="en-GB" dirty="0" err="1" smtClean="0"/>
              <a:t>Basu</a:t>
            </a:r>
            <a:r>
              <a:rPr lang="en-GB" dirty="0" smtClean="0"/>
              <a:t> </a:t>
            </a:r>
            <a:r>
              <a:rPr lang="en-GB" dirty="0" err="1" smtClean="0"/>
              <a:t>shige</a:t>
            </a:r>
            <a:r>
              <a:rPr lang="en-GB" dirty="0" smtClean="0"/>
              <a:t> </a:t>
            </a:r>
            <a:r>
              <a:rPr lang="en-GB" dirty="0" err="1" smtClean="0"/>
              <a:t>layuka</a:t>
            </a:r>
            <a:r>
              <a:rPr lang="en-GB" dirty="0" smtClean="0"/>
              <a:t> 500 </a:t>
            </a:r>
            <a:r>
              <a:rPr lang="en-GB" dirty="0" err="1" smtClean="0"/>
              <a:t>ba</a:t>
            </a:r>
            <a:r>
              <a:rPr lang="en-GB" dirty="0" smtClean="0"/>
              <a:t>, </a:t>
            </a:r>
            <a:r>
              <a:rPr lang="en-GB" dirty="0" err="1" smtClean="0"/>
              <a:t>tun</a:t>
            </a:r>
            <a:r>
              <a:rPr lang="en-GB" dirty="0" smtClean="0"/>
              <a:t> 1970s</a:t>
            </a:r>
          </a:p>
          <a:p>
            <a:pPr lvl="1"/>
            <a:r>
              <a:rPr lang="en-GB" dirty="0" err="1" smtClean="0"/>
              <a:t>Tsarin</a:t>
            </a:r>
            <a:r>
              <a:rPr lang="en-GB" dirty="0" smtClean="0"/>
              <a:t> </a:t>
            </a:r>
            <a:r>
              <a:rPr lang="en-GB" dirty="0" err="1" smtClean="0"/>
              <a:t>Sadarwar</a:t>
            </a:r>
            <a:r>
              <a:rPr lang="en-GB" dirty="0" smtClean="0"/>
              <a:t> </a:t>
            </a:r>
            <a:r>
              <a:rPr lang="en-GB" dirty="0" err="1" smtClean="0"/>
              <a:t>Analog</a:t>
            </a:r>
            <a:endParaRPr lang="en-GB" dirty="0" smtClean="0"/>
          </a:p>
          <a:p>
            <a:pPr lvl="1"/>
            <a:r>
              <a:rPr lang="en-GB" dirty="0" err="1" smtClean="0"/>
              <a:t>Babu</a:t>
            </a:r>
            <a:r>
              <a:rPr lang="en-GB" dirty="0" smtClean="0"/>
              <a:t> </a:t>
            </a:r>
            <a:r>
              <a:rPr lang="en-GB" dirty="0" err="1" smtClean="0"/>
              <a:t>kwamfutoci</a:t>
            </a:r>
            <a:r>
              <a:rPr lang="en-GB" dirty="0" smtClean="0"/>
              <a:t>, </a:t>
            </a:r>
            <a:r>
              <a:rPr lang="en-GB" dirty="0" err="1" smtClean="0"/>
              <a:t>sai</a:t>
            </a:r>
            <a:r>
              <a:rPr lang="en-GB" dirty="0" smtClean="0"/>
              <a:t> </a:t>
            </a:r>
            <a:r>
              <a:rPr lang="en-GB" dirty="0" err="1" smtClean="0"/>
              <a:t>na’urar</a:t>
            </a:r>
            <a:r>
              <a:rPr lang="en-GB" dirty="0" smtClean="0"/>
              <a:t> </a:t>
            </a:r>
            <a:r>
              <a:rPr lang="en-GB" dirty="0" err="1" smtClean="0"/>
              <a:t>rubutu</a:t>
            </a:r>
            <a:r>
              <a:rPr lang="en-GB" dirty="0" smtClean="0"/>
              <a:t> (Typewriter)</a:t>
            </a:r>
          </a:p>
          <a:p>
            <a:pPr lvl="1"/>
            <a:r>
              <a:rPr lang="en-GB" dirty="0" err="1" smtClean="0"/>
              <a:t>Layukan</a:t>
            </a:r>
            <a:r>
              <a:rPr lang="en-GB" dirty="0" smtClean="0"/>
              <a:t> </a:t>
            </a:r>
            <a:r>
              <a:rPr lang="en-GB" dirty="0" err="1" smtClean="0"/>
              <a:t>tarho</a:t>
            </a:r>
            <a:r>
              <a:rPr lang="en-GB" dirty="0" smtClean="0"/>
              <a:t> </a:t>
            </a:r>
            <a:r>
              <a:rPr lang="en-GB" dirty="0" err="1" smtClean="0"/>
              <a:t>sai</a:t>
            </a:r>
            <a:r>
              <a:rPr lang="en-GB" dirty="0" smtClean="0"/>
              <a:t> wane </a:t>
            </a:r>
            <a:r>
              <a:rPr lang="en-GB" dirty="0" err="1" smtClean="0"/>
              <a:t>da</a:t>
            </a:r>
            <a:r>
              <a:rPr lang="en-GB" dirty="0" smtClean="0"/>
              <a:t> wane</a:t>
            </a:r>
          </a:p>
          <a:p>
            <a:pPr lvl="1"/>
            <a:r>
              <a:rPr lang="en-GB" dirty="0" err="1" smtClean="0"/>
              <a:t>Ba</a:t>
            </a:r>
            <a:r>
              <a:rPr lang="en-GB" dirty="0" smtClean="0"/>
              <a:t> </a:t>
            </a:r>
            <a:r>
              <a:rPr lang="en-GB" dirty="0" err="1" smtClean="0"/>
              <a:t>yanayin</a:t>
            </a:r>
            <a:r>
              <a:rPr lang="en-GB" dirty="0" smtClean="0"/>
              <a:t> </a:t>
            </a:r>
            <a:r>
              <a:rPr lang="en-GB" dirty="0" err="1" smtClean="0"/>
              <a:t>sadarwa</a:t>
            </a:r>
            <a:r>
              <a:rPr lang="en-GB" dirty="0" smtClean="0"/>
              <a:t> </a:t>
            </a:r>
            <a:r>
              <a:rPr lang="en-GB" dirty="0" err="1" smtClean="0"/>
              <a:t>mai</a:t>
            </a:r>
            <a:r>
              <a:rPr lang="en-GB" dirty="0" smtClean="0"/>
              <a:t> </a:t>
            </a:r>
            <a:r>
              <a:rPr lang="en-GB" dirty="0" err="1" smtClean="0"/>
              <a:t>inganci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020763"/>
          </a:xfrm>
        </p:spPr>
        <p:txBody>
          <a:bodyPr>
            <a:noAutofit/>
          </a:bodyPr>
          <a:lstStyle/>
          <a:p>
            <a:r>
              <a:rPr lang="en-GB" sz="3200" dirty="0"/>
              <a:t>FASAHAR SADARWAR ZAMANI A NAJERIYA: DAGA INA MUKA FITO? (</a:t>
            </a:r>
            <a:r>
              <a:rPr lang="en-GB" sz="3200" dirty="0" err="1"/>
              <a:t>ci</a:t>
            </a:r>
            <a:r>
              <a:rPr lang="en-GB" sz="3200" dirty="0"/>
              <a:t> </a:t>
            </a:r>
            <a:r>
              <a:rPr lang="en-GB" sz="3200" dirty="0" err="1"/>
              <a:t>gaba</a:t>
            </a:r>
            <a:r>
              <a:rPr lang="en-GB" sz="3200" dirty="0"/>
              <a:t>)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r>
              <a:rPr lang="en-GB" sz="2800" dirty="0" err="1"/>
              <a:t>Bayyanar</a:t>
            </a:r>
            <a:r>
              <a:rPr lang="en-GB" sz="2800" dirty="0"/>
              <a:t> </a:t>
            </a:r>
            <a:r>
              <a:rPr lang="en-GB" sz="2800" dirty="0" err="1"/>
              <a:t>Tsarin</a:t>
            </a:r>
            <a:r>
              <a:rPr lang="en-GB" sz="2800" dirty="0"/>
              <a:t> </a:t>
            </a:r>
            <a:r>
              <a:rPr lang="en-GB" sz="2800" dirty="0" err="1"/>
              <a:t>Sadarwar</a:t>
            </a:r>
            <a:r>
              <a:rPr lang="en-GB" sz="2800" dirty="0"/>
              <a:t> </a:t>
            </a:r>
            <a:r>
              <a:rPr lang="en-GB" sz="2800" dirty="0" err="1"/>
              <a:t>Zamani</a:t>
            </a:r>
            <a:endParaRPr lang="en-GB" sz="2800" dirty="0"/>
          </a:p>
          <a:p>
            <a:pPr lvl="1"/>
            <a:r>
              <a:rPr lang="en-GB" sz="2400" dirty="0" err="1"/>
              <a:t>Fasahar</a:t>
            </a:r>
            <a:r>
              <a:rPr lang="en-GB" sz="2400" dirty="0"/>
              <a:t> </a:t>
            </a:r>
            <a:r>
              <a:rPr lang="en-GB" sz="2400" dirty="0" err="1"/>
              <a:t>Imel</a:t>
            </a:r>
            <a:r>
              <a:rPr lang="en-GB" sz="2400" dirty="0"/>
              <a:t>, 1990, </a:t>
            </a:r>
            <a:r>
              <a:rPr lang="en-GB" sz="2400" dirty="0" err="1"/>
              <a:t>Jami’ar</a:t>
            </a:r>
            <a:r>
              <a:rPr lang="en-GB" sz="2400" dirty="0"/>
              <a:t> McMaster (</a:t>
            </a:r>
            <a:r>
              <a:rPr lang="en-GB" sz="2400" dirty="0" err="1"/>
              <a:t>Kanada</a:t>
            </a:r>
            <a:r>
              <a:rPr lang="en-GB" sz="2400" dirty="0"/>
              <a:t>) </a:t>
            </a:r>
            <a:r>
              <a:rPr lang="en-GB" sz="2400" dirty="0" err="1"/>
              <a:t>da</a:t>
            </a:r>
            <a:r>
              <a:rPr lang="en-GB" sz="2400" dirty="0"/>
              <a:t> </a:t>
            </a:r>
            <a:r>
              <a:rPr lang="en-GB" sz="2400" dirty="0" err="1"/>
              <a:t>Jami’ar</a:t>
            </a:r>
            <a:r>
              <a:rPr lang="en-GB" sz="2400" dirty="0"/>
              <a:t> Ilorin;</a:t>
            </a:r>
          </a:p>
          <a:p>
            <a:pPr lvl="1"/>
            <a:r>
              <a:rPr lang="en-GB" sz="2400" dirty="0"/>
              <a:t>1994: </a:t>
            </a:r>
            <a:r>
              <a:rPr lang="en-GB" sz="2400" dirty="0" err="1"/>
              <a:t>Jonu</a:t>
            </a:r>
            <a:r>
              <a:rPr lang="en-GB" sz="2400" dirty="0"/>
              <a:t> </a:t>
            </a:r>
            <a:r>
              <a:rPr lang="en-GB" sz="2400" dirty="0" err="1"/>
              <a:t>da</a:t>
            </a:r>
            <a:r>
              <a:rPr lang="en-GB" sz="2400" dirty="0"/>
              <a:t> </a:t>
            </a:r>
            <a:r>
              <a:rPr lang="en-GB" sz="2400" dirty="0" err="1"/>
              <a:t>Ka’idar</a:t>
            </a:r>
            <a:r>
              <a:rPr lang="en-GB" sz="2400" dirty="0"/>
              <a:t> POP3; </a:t>
            </a:r>
            <a:r>
              <a:rPr lang="en-GB" sz="2400" dirty="0" err="1"/>
              <a:t>Yabatech</a:t>
            </a:r>
            <a:r>
              <a:rPr lang="en-GB" sz="2400" dirty="0"/>
              <a:t> </a:t>
            </a:r>
            <a:r>
              <a:rPr lang="en-GB" sz="2400" dirty="0" err="1"/>
              <a:t>kadai</a:t>
            </a:r>
            <a:endParaRPr lang="en-GB" sz="2400" dirty="0"/>
          </a:p>
          <a:p>
            <a:pPr lvl="1"/>
            <a:r>
              <a:rPr lang="en-GB" sz="2400" dirty="0"/>
              <a:t>1998: </a:t>
            </a:r>
            <a:r>
              <a:rPr lang="en-GB" sz="2400" dirty="0" err="1"/>
              <a:t>Yaduwar</a:t>
            </a:r>
            <a:r>
              <a:rPr lang="en-GB" sz="2400" dirty="0"/>
              <a:t> </a:t>
            </a:r>
            <a:r>
              <a:rPr lang="en-GB" sz="2400" dirty="0" err="1"/>
              <a:t>Kamfanonin</a:t>
            </a:r>
            <a:r>
              <a:rPr lang="en-GB" sz="2400" dirty="0"/>
              <a:t> </a:t>
            </a:r>
            <a:r>
              <a:rPr lang="en-GB" sz="2400" dirty="0" err="1"/>
              <a:t>Sadarwa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Intanet</a:t>
            </a:r>
            <a:r>
              <a:rPr lang="en-GB" sz="2400" dirty="0"/>
              <a:t> (ISP)</a:t>
            </a:r>
          </a:p>
          <a:p>
            <a:pPr lvl="1"/>
            <a:r>
              <a:rPr lang="en-GB" sz="2400" dirty="0"/>
              <a:t>1999: NITEL </a:t>
            </a:r>
            <a:r>
              <a:rPr lang="en-GB" sz="2400" dirty="0" err="1"/>
              <a:t>ta</a:t>
            </a:r>
            <a:r>
              <a:rPr lang="en-GB" sz="2400" dirty="0"/>
              <a:t> </a:t>
            </a:r>
            <a:r>
              <a:rPr lang="en-GB" sz="2400" dirty="0" err="1"/>
              <a:t>bayar</a:t>
            </a:r>
            <a:r>
              <a:rPr lang="en-GB" sz="2400" dirty="0"/>
              <a:t> </a:t>
            </a:r>
            <a:r>
              <a:rPr lang="en-GB" sz="2400" dirty="0" err="1"/>
              <a:t>da</a:t>
            </a:r>
            <a:r>
              <a:rPr lang="en-GB" sz="2400" dirty="0"/>
              <a:t> </a:t>
            </a:r>
            <a:r>
              <a:rPr lang="en-GB" sz="2400" dirty="0" err="1"/>
              <a:t>lasisin</a:t>
            </a:r>
            <a:r>
              <a:rPr lang="en-GB" sz="2400" dirty="0"/>
              <a:t> </a:t>
            </a:r>
            <a:r>
              <a:rPr lang="en-GB" sz="2400" dirty="0" err="1"/>
              <a:t>bude</a:t>
            </a:r>
            <a:r>
              <a:rPr lang="en-GB" sz="2400" dirty="0"/>
              <a:t> </a:t>
            </a:r>
            <a:r>
              <a:rPr lang="en-GB" sz="2400" dirty="0" err="1"/>
              <a:t>Mashakatar</a:t>
            </a:r>
            <a:r>
              <a:rPr lang="en-GB" sz="2400" dirty="0"/>
              <a:t> </a:t>
            </a:r>
            <a:r>
              <a:rPr lang="en-GB" sz="2400" dirty="0" err="1"/>
              <a:t>Lilo</a:t>
            </a:r>
            <a:r>
              <a:rPr lang="en-GB" sz="2400" dirty="0"/>
              <a:t> (Cyber Cafe);</a:t>
            </a:r>
          </a:p>
          <a:p>
            <a:pPr lvl="2"/>
            <a:r>
              <a:rPr lang="en-GB" dirty="0" err="1" smtClean="0"/>
              <a:t>Shaguna</a:t>
            </a:r>
            <a:r>
              <a:rPr lang="en-GB" dirty="0" smtClean="0"/>
              <a:t> 40, </a:t>
            </a:r>
            <a:r>
              <a:rPr lang="en-GB" dirty="0" err="1" smtClean="0"/>
              <a:t>tsakanin</a:t>
            </a:r>
            <a:r>
              <a:rPr lang="en-GB" dirty="0" smtClean="0"/>
              <a:t> </a:t>
            </a:r>
            <a:r>
              <a:rPr lang="en-GB" dirty="0" err="1" smtClean="0"/>
              <a:t>Legas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Kaduna</a:t>
            </a:r>
          </a:p>
          <a:p>
            <a:pPr lvl="2"/>
            <a:r>
              <a:rPr lang="en-GB" dirty="0" err="1" smtClean="0"/>
              <a:t>Fasahar</a:t>
            </a:r>
            <a:r>
              <a:rPr lang="en-GB" dirty="0" smtClean="0"/>
              <a:t> </a:t>
            </a:r>
            <a:r>
              <a:rPr lang="en-GB" dirty="0" err="1" smtClean="0"/>
              <a:t>Intanet</a:t>
            </a:r>
            <a:r>
              <a:rPr lang="en-GB" dirty="0" smtClean="0"/>
              <a:t> </a:t>
            </a:r>
            <a:r>
              <a:rPr lang="en-GB" dirty="0" err="1" smtClean="0"/>
              <a:t>ta</a:t>
            </a:r>
            <a:r>
              <a:rPr lang="en-GB" dirty="0" smtClean="0"/>
              <a:t> </a:t>
            </a:r>
            <a:r>
              <a:rPr lang="en-GB" dirty="0" err="1" smtClean="0"/>
              <a:t>Iso</a:t>
            </a:r>
            <a:r>
              <a:rPr lang="en-GB" dirty="0" smtClean="0"/>
              <a:t> </a:t>
            </a:r>
            <a:r>
              <a:rPr lang="en-GB" dirty="0" err="1" smtClean="0"/>
              <a:t>Birnin</a:t>
            </a:r>
            <a:r>
              <a:rPr lang="en-GB" dirty="0" smtClean="0"/>
              <a:t> Kano</a:t>
            </a:r>
          </a:p>
          <a:p>
            <a:pPr lvl="2"/>
            <a:r>
              <a:rPr lang="en-GB" dirty="0" err="1" smtClean="0"/>
              <a:t>Yawaitan</a:t>
            </a:r>
            <a:r>
              <a:rPr lang="en-GB" dirty="0" smtClean="0"/>
              <a:t> </a:t>
            </a:r>
            <a:r>
              <a:rPr lang="en-GB" dirty="0" err="1" smtClean="0"/>
              <a:t>shagunan</a:t>
            </a:r>
            <a:r>
              <a:rPr lang="en-GB" dirty="0" smtClean="0"/>
              <a:t> </a:t>
            </a:r>
            <a:r>
              <a:rPr lang="en-GB" dirty="0" err="1" smtClean="0"/>
              <a:t>lilo</a:t>
            </a:r>
            <a:r>
              <a:rPr lang="en-GB" dirty="0" smtClean="0"/>
              <a:t> </a:t>
            </a:r>
            <a:r>
              <a:rPr lang="en-GB" dirty="0" err="1" smtClean="0"/>
              <a:t>tsakanin</a:t>
            </a:r>
            <a:r>
              <a:rPr lang="en-GB" dirty="0" smtClean="0"/>
              <a:t> </a:t>
            </a:r>
            <a:r>
              <a:rPr lang="en-GB" dirty="0" err="1"/>
              <a:t>Legas</a:t>
            </a:r>
            <a:r>
              <a:rPr lang="en-GB" dirty="0"/>
              <a:t>, Abuja, Kano, Kaduna, </a:t>
            </a:r>
            <a:r>
              <a:rPr lang="en-GB" dirty="0" err="1" smtClean="0"/>
              <a:t>Fatakwal</a:t>
            </a:r>
            <a:r>
              <a:rPr lang="en-GB" dirty="0" smtClean="0"/>
              <a:t>, Jas </a:t>
            </a:r>
            <a:r>
              <a:rPr lang="en-GB" dirty="0" err="1" smtClean="0"/>
              <a:t>dsr</a:t>
            </a:r>
            <a:endParaRPr lang="en-GB" dirty="0" smtClean="0"/>
          </a:p>
          <a:p>
            <a:pPr lvl="2"/>
            <a:endParaRPr lang="en-GB" dirty="0" smtClean="0"/>
          </a:p>
          <a:p>
            <a:pPr lvl="1">
              <a:buNone/>
            </a:pP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FASAHAR SADARWAR ZAMANI A NAJERIYA: DAGA INA MUKA FITO? (</a:t>
            </a:r>
            <a:r>
              <a:rPr lang="en-GB" sz="3200" dirty="0" err="1"/>
              <a:t>ci</a:t>
            </a:r>
            <a:r>
              <a:rPr lang="en-GB" sz="3200" dirty="0"/>
              <a:t> </a:t>
            </a:r>
            <a:r>
              <a:rPr lang="en-GB" sz="3200" dirty="0" err="1"/>
              <a:t>gaba</a:t>
            </a:r>
            <a:r>
              <a:rPr lang="en-GB" sz="3200" dirty="0"/>
              <a:t>)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 smtClean="0"/>
              <a:t>2000: </a:t>
            </a:r>
            <a:r>
              <a:rPr lang="en-GB" dirty="0" err="1" smtClean="0"/>
              <a:t>Fasahar</a:t>
            </a:r>
            <a:r>
              <a:rPr lang="en-GB" dirty="0" smtClean="0"/>
              <a:t> GMS </a:t>
            </a:r>
            <a:r>
              <a:rPr lang="en-GB" dirty="0" err="1" smtClean="0"/>
              <a:t>ta</a:t>
            </a:r>
            <a:r>
              <a:rPr lang="en-GB" dirty="0" smtClean="0"/>
              <a:t> </a:t>
            </a:r>
            <a:r>
              <a:rPr lang="en-GB" dirty="0" err="1" smtClean="0"/>
              <a:t>diro</a:t>
            </a:r>
            <a:r>
              <a:rPr lang="en-GB" dirty="0" smtClean="0"/>
              <a:t> </a:t>
            </a:r>
            <a:r>
              <a:rPr lang="en-GB" dirty="0" err="1" smtClean="0"/>
              <a:t>Najeriya</a:t>
            </a:r>
            <a:endParaRPr lang="en-GB" dirty="0" smtClean="0"/>
          </a:p>
          <a:p>
            <a:pPr lvl="2"/>
            <a:r>
              <a:rPr lang="en-GB" dirty="0" err="1" smtClean="0"/>
              <a:t>Yaduwar</a:t>
            </a:r>
            <a:r>
              <a:rPr lang="en-GB" dirty="0" smtClean="0"/>
              <a:t> </a:t>
            </a:r>
            <a:r>
              <a:rPr lang="en-GB" dirty="0" err="1"/>
              <a:t>w</a:t>
            </a:r>
            <a:r>
              <a:rPr lang="en-GB" dirty="0" err="1" smtClean="0"/>
              <a:t>ayoyin</a:t>
            </a:r>
            <a:r>
              <a:rPr lang="en-GB" dirty="0" smtClean="0"/>
              <a:t> </a:t>
            </a:r>
            <a:r>
              <a:rPr lang="en-GB" dirty="0" err="1" smtClean="0"/>
              <a:t>salula</a:t>
            </a:r>
            <a:r>
              <a:rPr lang="en-GB" dirty="0" smtClean="0"/>
              <a:t> </a:t>
            </a:r>
          </a:p>
          <a:p>
            <a:pPr lvl="2"/>
            <a:r>
              <a:rPr lang="en-GB" dirty="0" err="1" smtClean="0"/>
              <a:t>Yaduwar</a:t>
            </a:r>
            <a:r>
              <a:rPr lang="en-GB" dirty="0" smtClean="0"/>
              <a:t> </a:t>
            </a:r>
            <a:r>
              <a:rPr lang="en-GB" dirty="0" err="1" smtClean="0"/>
              <a:t>layukan</a:t>
            </a:r>
            <a:r>
              <a:rPr lang="en-GB" dirty="0" smtClean="0"/>
              <a:t> </a:t>
            </a:r>
            <a:r>
              <a:rPr lang="en-GB" dirty="0" err="1" smtClean="0"/>
              <a:t>tarho</a:t>
            </a:r>
            <a:r>
              <a:rPr lang="en-GB" dirty="0" smtClean="0"/>
              <a:t>  =&gt; 500,000 </a:t>
            </a:r>
            <a:r>
              <a:rPr lang="en-GB" dirty="0" err="1" smtClean="0"/>
              <a:t>zuwa</a:t>
            </a:r>
            <a:r>
              <a:rPr lang="en-GB" dirty="0" smtClean="0"/>
              <a:t> 151m</a:t>
            </a:r>
          </a:p>
          <a:p>
            <a:pPr lvl="3"/>
            <a:r>
              <a:rPr lang="en-GB" dirty="0" err="1" smtClean="0"/>
              <a:t>Laukan</a:t>
            </a:r>
            <a:r>
              <a:rPr lang="en-GB" dirty="0" smtClean="0"/>
              <a:t> GSM =&gt;</a:t>
            </a:r>
          </a:p>
          <a:p>
            <a:pPr lvl="3"/>
            <a:r>
              <a:rPr lang="en-GB" dirty="0" err="1" smtClean="0"/>
              <a:t>Layukan</a:t>
            </a:r>
            <a:r>
              <a:rPr lang="en-GB" dirty="0" smtClean="0"/>
              <a:t> CMA =&gt;</a:t>
            </a:r>
          </a:p>
          <a:p>
            <a:pPr lvl="3"/>
            <a:r>
              <a:rPr lang="en-GB" dirty="0" err="1" smtClean="0"/>
              <a:t>Layukan</a:t>
            </a:r>
            <a:r>
              <a:rPr lang="en-GB" dirty="0" smtClean="0"/>
              <a:t>  Fixed Wireless =&gt;</a:t>
            </a:r>
          </a:p>
          <a:p>
            <a:pPr lvl="2"/>
            <a:r>
              <a:rPr lang="en-GB" dirty="0" err="1" smtClean="0"/>
              <a:t>Yawaitar</a:t>
            </a:r>
            <a:r>
              <a:rPr lang="en-GB" dirty="0" smtClean="0"/>
              <a:t> </a:t>
            </a:r>
            <a:r>
              <a:rPr lang="en-GB" dirty="0" err="1" smtClean="0"/>
              <a:t>masu</a:t>
            </a:r>
            <a:r>
              <a:rPr lang="en-GB" dirty="0" smtClean="0"/>
              <a:t> </a:t>
            </a:r>
            <a:r>
              <a:rPr lang="en-GB" dirty="0" err="1" smtClean="0"/>
              <a:t>mu’amala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Intanet</a:t>
            </a:r>
            <a:r>
              <a:rPr lang="en-GB" dirty="0" smtClean="0"/>
              <a:t> a </a:t>
            </a:r>
            <a:r>
              <a:rPr lang="en-GB" dirty="0" err="1" smtClean="0"/>
              <a:t>Najeriya</a:t>
            </a:r>
            <a:endParaRPr lang="en-GB" dirty="0" smtClean="0"/>
          </a:p>
          <a:p>
            <a:pPr lvl="3"/>
            <a:r>
              <a:rPr lang="en-GB" dirty="0" err="1" smtClean="0"/>
              <a:t>Adadi</a:t>
            </a:r>
            <a:r>
              <a:rPr lang="en-GB" dirty="0" smtClean="0"/>
              <a:t> = &gt;</a:t>
            </a:r>
          </a:p>
          <a:p>
            <a:pPr lvl="2"/>
            <a:r>
              <a:rPr lang="en-GB" dirty="0" err="1" smtClean="0"/>
              <a:t>Sanayya</a:t>
            </a:r>
            <a:r>
              <a:rPr lang="en-GB" dirty="0" smtClean="0"/>
              <a:t> </a:t>
            </a:r>
            <a:r>
              <a:rPr lang="en-GB" dirty="0" err="1" smtClean="0"/>
              <a:t>kan</a:t>
            </a:r>
            <a:r>
              <a:rPr lang="en-GB" dirty="0" smtClean="0"/>
              <a:t> </a:t>
            </a:r>
            <a:r>
              <a:rPr lang="en-GB" dirty="0" err="1" smtClean="0"/>
              <a:t>fasahar</a:t>
            </a:r>
            <a:r>
              <a:rPr lang="en-GB" dirty="0" smtClean="0"/>
              <a:t> </a:t>
            </a:r>
            <a:r>
              <a:rPr lang="en-GB" dirty="0" err="1" smtClean="0"/>
              <a:t>sadarwar</a:t>
            </a:r>
            <a:r>
              <a:rPr lang="en-GB" dirty="0" smtClean="0"/>
              <a:t> </a:t>
            </a:r>
            <a:r>
              <a:rPr lang="en-GB" dirty="0" err="1" smtClean="0"/>
              <a:t>zamani</a:t>
            </a:r>
            <a:r>
              <a:rPr lang="en-GB" dirty="0" smtClean="0"/>
              <a:t> </a:t>
            </a:r>
            <a:r>
              <a:rPr lang="en-GB" dirty="0" err="1" smtClean="0"/>
              <a:t>ya</a:t>
            </a:r>
            <a:r>
              <a:rPr lang="en-GB" dirty="0" smtClean="0"/>
              <a:t> </a:t>
            </a:r>
            <a:r>
              <a:rPr lang="en-GB" dirty="0" err="1" smtClean="0"/>
              <a:t>karu</a:t>
            </a:r>
            <a:endParaRPr lang="en-GB" dirty="0" smtClean="0"/>
          </a:p>
          <a:p>
            <a:pPr lvl="2"/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792163"/>
          </a:xfrm>
        </p:spPr>
        <p:txBody>
          <a:bodyPr>
            <a:normAutofit fontScale="90000"/>
          </a:bodyPr>
          <a:lstStyle/>
          <a:p>
            <a:r>
              <a:rPr lang="en-GB" sz="3200" dirty="0"/>
              <a:t>FASAHAR SADARWAR ZAMANI A NAJERIYA: DAGA INA MUKA FITO? (ci </a:t>
            </a:r>
            <a:r>
              <a:rPr lang="en-GB" sz="3200" dirty="0" err="1"/>
              <a:t>gaba</a:t>
            </a:r>
            <a:r>
              <a:rPr lang="en-GB" sz="32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5"/>
            <a:ext cx="8229600" cy="55726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 </a:t>
            </a:r>
            <a:r>
              <a:rPr lang="en-US" sz="1800" b="1" i="1" dirty="0" err="1">
                <a:latin typeface="+mj-lt"/>
              </a:rPr>
              <a:t>Adadin</a:t>
            </a:r>
            <a:r>
              <a:rPr lang="en-US" sz="1800" b="1" i="1" dirty="0">
                <a:latin typeface="+mj-lt"/>
              </a:rPr>
              <a:t> </a:t>
            </a:r>
            <a:r>
              <a:rPr lang="en-US" sz="1800" b="1" i="1" dirty="0" err="1">
                <a:latin typeface="+mj-lt"/>
              </a:rPr>
              <a:t>Layukan</a:t>
            </a:r>
            <a:r>
              <a:rPr lang="en-US" sz="1800" b="1" i="1" dirty="0">
                <a:latin typeface="+mj-lt"/>
              </a:rPr>
              <a:t> </a:t>
            </a:r>
            <a:r>
              <a:rPr lang="en-US" sz="1800" b="1" i="1" dirty="0" err="1">
                <a:latin typeface="+mj-lt"/>
              </a:rPr>
              <a:t>Tarho</a:t>
            </a:r>
            <a:r>
              <a:rPr lang="en-US" sz="1800" b="1" i="1" dirty="0">
                <a:latin typeface="+mj-lt"/>
              </a:rPr>
              <a:t> a </a:t>
            </a:r>
            <a:r>
              <a:rPr lang="en-US" sz="1800" b="1" i="1" dirty="0" err="1">
                <a:latin typeface="+mj-lt"/>
              </a:rPr>
              <a:t>Najeriya</a:t>
            </a:r>
            <a:r>
              <a:rPr lang="en-US" sz="1800" b="1" i="1" dirty="0">
                <a:latin typeface="+mj-lt"/>
              </a:rPr>
              <a:t>  (Maris, 2016)</a:t>
            </a:r>
            <a:endParaRPr lang="en-US" b="1" i="1" dirty="0">
              <a:latin typeface="+mj-lt"/>
            </a:endParaRP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GB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126515"/>
              </p:ext>
            </p:extLst>
          </p:nvPr>
        </p:nvGraphicFramePr>
        <p:xfrm>
          <a:off x="1545267" y="1729087"/>
          <a:ext cx="5791201" cy="2179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165">
                  <a:extLst>
                    <a:ext uri="{9D8B030D-6E8A-4147-A177-3AD203B41FA5}">
                      <a16:colId xmlns:a16="http://schemas.microsoft.com/office/drawing/2014/main" val="1964300343"/>
                    </a:ext>
                  </a:extLst>
                </a:gridCol>
                <a:gridCol w="3189357">
                  <a:extLst>
                    <a:ext uri="{9D8B030D-6E8A-4147-A177-3AD203B41FA5}">
                      <a16:colId xmlns:a16="http://schemas.microsoft.com/office/drawing/2014/main" val="3862269124"/>
                    </a:ext>
                  </a:extLst>
                </a:gridCol>
                <a:gridCol w="1594679">
                  <a:extLst>
                    <a:ext uri="{9D8B030D-6E8A-4147-A177-3AD203B41FA5}">
                      <a16:colId xmlns:a16="http://schemas.microsoft.com/office/drawing/2014/main" val="4107369949"/>
                    </a:ext>
                  </a:extLst>
                </a:gridCol>
              </a:tblGrid>
              <a:tr h="435803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Lamba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Tsarin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Sadarwa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Adadi</a:t>
                      </a:r>
                      <a:endParaRPr lang="en-GB" sz="16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014265"/>
                  </a:ext>
                </a:extLst>
              </a:tr>
              <a:tr h="43580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Tsarin</a:t>
                      </a:r>
                      <a:r>
                        <a:rPr lang="en-US" sz="1600" dirty="0" smtClean="0"/>
                        <a:t> GSM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211,732,836</a:t>
                      </a:r>
                      <a:endParaRPr lang="en-GB" sz="16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495352"/>
                  </a:ext>
                </a:extLst>
              </a:tr>
              <a:tr h="43580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Tsarin</a:t>
                      </a:r>
                      <a:r>
                        <a:rPr lang="en-US" sz="1600" dirty="0" smtClean="0"/>
                        <a:t> CDMA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    3,678,796</a:t>
                      </a:r>
                      <a:endParaRPr lang="en-GB" sz="16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358772"/>
                  </a:ext>
                </a:extLst>
              </a:tr>
              <a:tr h="43580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Tsarin</a:t>
                      </a:r>
                      <a:r>
                        <a:rPr lang="en-US" sz="1600" dirty="0" smtClean="0"/>
                        <a:t> Fixed Wireless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       353,830</a:t>
                      </a:r>
                      <a:endParaRPr lang="en-GB" sz="16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19214"/>
                  </a:ext>
                </a:extLst>
              </a:tr>
              <a:tr h="43580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Jimilla</a:t>
                      </a:r>
                      <a:endParaRPr lang="en-GB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215,765,462</a:t>
                      </a:r>
                      <a:endParaRPr lang="en-GB" sz="16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335869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322583"/>
              </p:ext>
            </p:extLst>
          </p:nvPr>
        </p:nvGraphicFramePr>
        <p:xfrm>
          <a:off x="1545269" y="4566095"/>
          <a:ext cx="5808922" cy="2052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247">
                  <a:extLst>
                    <a:ext uri="{9D8B030D-6E8A-4147-A177-3AD203B41FA5}">
                      <a16:colId xmlns:a16="http://schemas.microsoft.com/office/drawing/2014/main" val="1964300343"/>
                    </a:ext>
                  </a:extLst>
                </a:gridCol>
                <a:gridCol w="3199116">
                  <a:extLst>
                    <a:ext uri="{9D8B030D-6E8A-4147-A177-3AD203B41FA5}">
                      <a16:colId xmlns:a16="http://schemas.microsoft.com/office/drawing/2014/main" val="3862269124"/>
                    </a:ext>
                  </a:extLst>
                </a:gridCol>
                <a:gridCol w="1599559">
                  <a:extLst>
                    <a:ext uri="{9D8B030D-6E8A-4147-A177-3AD203B41FA5}">
                      <a16:colId xmlns:a16="http://schemas.microsoft.com/office/drawing/2014/main" val="4107369949"/>
                    </a:ext>
                  </a:extLst>
                </a:gridCol>
              </a:tblGrid>
              <a:tr h="410468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Lamba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Tsarin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Sadarwa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Adadi</a:t>
                      </a:r>
                      <a:endParaRPr lang="en-GB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014265"/>
                  </a:ext>
                </a:extLst>
              </a:tr>
              <a:tr h="41046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Tsarin</a:t>
                      </a:r>
                      <a:r>
                        <a:rPr lang="en-US" sz="1600" dirty="0" smtClean="0"/>
                        <a:t> GSM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147,398,854</a:t>
                      </a:r>
                      <a:endParaRPr lang="en-GB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495352"/>
                  </a:ext>
                </a:extLst>
              </a:tr>
              <a:tr h="41046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Tsarin</a:t>
                      </a:r>
                      <a:r>
                        <a:rPr lang="en-US" sz="1600" dirty="0" smtClean="0"/>
                        <a:t> CDMA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    1,170,031</a:t>
                      </a:r>
                      <a:endParaRPr lang="en-GB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358772"/>
                  </a:ext>
                </a:extLst>
              </a:tr>
              <a:tr h="41046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Tsarin</a:t>
                      </a:r>
                      <a:r>
                        <a:rPr lang="en-US" sz="1600" dirty="0" smtClean="0"/>
                        <a:t> Fixed Wireless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       176,579</a:t>
                      </a:r>
                      <a:endParaRPr lang="en-GB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19214"/>
                  </a:ext>
                </a:extLst>
              </a:tr>
              <a:tr h="41046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Jimilla</a:t>
                      </a:r>
                      <a:endParaRPr lang="en-GB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148,745,464</a:t>
                      </a:r>
                      <a:endParaRPr lang="en-GB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33586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381251" y="4084015"/>
            <a:ext cx="461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/>
              <a:t>Adadin</a:t>
            </a:r>
            <a:r>
              <a:rPr lang="en-US" b="1" i="1" dirty="0"/>
              <a:t> </a:t>
            </a:r>
            <a:r>
              <a:rPr lang="en-US" b="1" i="1" dirty="0" err="1"/>
              <a:t>Layukan</a:t>
            </a:r>
            <a:r>
              <a:rPr lang="en-US" b="1" i="1" dirty="0"/>
              <a:t> </a:t>
            </a:r>
            <a:r>
              <a:rPr lang="en-US" b="1" i="1" dirty="0" err="1"/>
              <a:t>Tarho</a:t>
            </a:r>
            <a:r>
              <a:rPr lang="en-US" b="1" i="1" dirty="0"/>
              <a:t> </a:t>
            </a:r>
            <a:r>
              <a:rPr lang="en-US" b="1" i="1" dirty="0" err="1"/>
              <a:t>Masu</a:t>
            </a:r>
            <a:r>
              <a:rPr lang="en-US" b="1" i="1" dirty="0"/>
              <a:t> Rai (Active Lines)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3541289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639763"/>
          </a:xfrm>
        </p:spPr>
        <p:txBody>
          <a:bodyPr>
            <a:normAutofit/>
          </a:bodyPr>
          <a:lstStyle/>
          <a:p>
            <a:r>
              <a:rPr lang="en-GB" sz="3200" dirty="0"/>
              <a:t>MAƘUNSHI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4"/>
            <a:ext cx="4038600" cy="4906963"/>
          </a:xfrm>
        </p:spPr>
        <p:txBody>
          <a:bodyPr>
            <a:normAutofit/>
          </a:bodyPr>
          <a:lstStyle/>
          <a:p>
            <a:r>
              <a:rPr lang="en-US" sz="2400" dirty="0" err="1"/>
              <a:t>Marigayi</a:t>
            </a:r>
            <a:r>
              <a:rPr lang="en-US" sz="2400" dirty="0"/>
              <a:t> Malam </a:t>
            </a:r>
            <a:r>
              <a:rPr lang="en-US" sz="2400" dirty="0" err="1"/>
              <a:t>Aƙilu</a:t>
            </a:r>
            <a:r>
              <a:rPr lang="en-US" sz="2400" dirty="0"/>
              <a:t> Aliyu</a:t>
            </a:r>
            <a:endParaRPr lang="en-GB" sz="2400" dirty="0"/>
          </a:p>
          <a:p>
            <a:r>
              <a:rPr lang="en-GB" sz="2400" dirty="0" err="1"/>
              <a:t>Manufa</a:t>
            </a:r>
            <a:r>
              <a:rPr lang="en-GB" sz="2400" dirty="0"/>
              <a:t> da </a:t>
            </a:r>
            <a:r>
              <a:rPr lang="en-GB" sz="2400" dirty="0" err="1"/>
              <a:t>Mahimmancin</a:t>
            </a:r>
            <a:r>
              <a:rPr lang="en-GB" sz="2400" dirty="0"/>
              <a:t> </a:t>
            </a:r>
            <a:r>
              <a:rPr lang="en-GB" sz="2400" dirty="0" err="1"/>
              <a:t>Sadarwa</a:t>
            </a:r>
            <a:r>
              <a:rPr lang="en-GB" sz="2400" dirty="0"/>
              <a:t> - </a:t>
            </a:r>
            <a:r>
              <a:rPr lang="en-GB" sz="2400" dirty="0" err="1"/>
              <a:t>Gabatarwa</a:t>
            </a:r>
            <a:endParaRPr lang="en-GB" sz="2400" dirty="0"/>
          </a:p>
          <a:p>
            <a:pPr lvl="1"/>
            <a:r>
              <a:rPr lang="en-GB" dirty="0" err="1"/>
              <a:t>Mahimmancin</a:t>
            </a:r>
            <a:r>
              <a:rPr lang="en-GB" dirty="0"/>
              <a:t> </a:t>
            </a:r>
            <a:r>
              <a:rPr lang="en-GB" dirty="0" err="1"/>
              <a:t>Maudu’i</a:t>
            </a:r>
            <a:endParaRPr lang="en-GB" dirty="0"/>
          </a:p>
          <a:p>
            <a:pPr lvl="1"/>
            <a:r>
              <a:rPr lang="en-GB" dirty="0" err="1"/>
              <a:t>Sadarwa</a:t>
            </a:r>
            <a:r>
              <a:rPr lang="en-GB" dirty="0"/>
              <a:t>: Me </a:t>
            </a:r>
            <a:r>
              <a:rPr lang="en-GB" dirty="0" err="1"/>
              <a:t>Ake</a:t>
            </a:r>
            <a:r>
              <a:rPr lang="en-GB" dirty="0"/>
              <a:t> </a:t>
            </a:r>
            <a:r>
              <a:rPr lang="en-GB" dirty="0" err="1"/>
              <a:t>Nufi</a:t>
            </a:r>
            <a:r>
              <a:rPr lang="en-GB" dirty="0"/>
              <a:t>?</a:t>
            </a:r>
          </a:p>
          <a:p>
            <a:pPr lvl="1"/>
            <a:r>
              <a:rPr lang="en-GB" dirty="0" err="1"/>
              <a:t>Manufofin</a:t>
            </a:r>
            <a:r>
              <a:rPr lang="en-GB" dirty="0"/>
              <a:t> </a:t>
            </a:r>
            <a:r>
              <a:rPr lang="en-GB" dirty="0" err="1"/>
              <a:t>Sadarwa</a:t>
            </a:r>
            <a:endParaRPr lang="en-GB" dirty="0"/>
          </a:p>
          <a:p>
            <a:r>
              <a:rPr lang="en-GB" sz="2400" dirty="0" err="1"/>
              <a:t>Hanyoyi</a:t>
            </a:r>
            <a:r>
              <a:rPr lang="en-GB" sz="2400" dirty="0"/>
              <a:t> </a:t>
            </a:r>
            <a:r>
              <a:rPr lang="en-GB" sz="2400" dirty="0" err="1"/>
              <a:t>da</a:t>
            </a:r>
            <a:r>
              <a:rPr lang="en-GB" sz="2400" dirty="0"/>
              <a:t> </a:t>
            </a:r>
            <a:r>
              <a:rPr lang="en-GB" sz="2400" dirty="0" err="1"/>
              <a:t>Na’urorin</a:t>
            </a:r>
            <a:r>
              <a:rPr lang="en-GB" sz="2400" dirty="0"/>
              <a:t> </a:t>
            </a:r>
            <a:r>
              <a:rPr lang="en-GB" sz="2400" dirty="0" err="1"/>
              <a:t>Sadarwa</a:t>
            </a:r>
            <a:r>
              <a:rPr lang="en-GB" sz="2400" dirty="0"/>
              <a:t> </a:t>
            </a:r>
          </a:p>
          <a:p>
            <a:r>
              <a:rPr lang="en-GB" sz="2400" dirty="0" err="1"/>
              <a:t>Fasahar</a:t>
            </a:r>
            <a:r>
              <a:rPr lang="en-GB" sz="2400" dirty="0"/>
              <a:t> </a:t>
            </a:r>
            <a:r>
              <a:rPr lang="en-GB" sz="2400" dirty="0" err="1"/>
              <a:t>Sadarwar</a:t>
            </a:r>
            <a:r>
              <a:rPr lang="en-GB" sz="2400" dirty="0"/>
              <a:t> </a:t>
            </a:r>
            <a:r>
              <a:rPr lang="en-GB" sz="2400" dirty="0" err="1"/>
              <a:t>Zamani</a:t>
            </a:r>
            <a:r>
              <a:rPr lang="en-GB" sz="2400" dirty="0"/>
              <a:t> a </a:t>
            </a:r>
            <a:r>
              <a:rPr lang="en-GB" sz="2400" dirty="0" err="1"/>
              <a:t>Najeriya</a:t>
            </a:r>
            <a:endParaRPr lang="en-GB" sz="2400" dirty="0"/>
          </a:p>
          <a:p>
            <a:r>
              <a:rPr lang="en-GB" sz="2400" dirty="0" err="1"/>
              <a:t>Shafukan</a:t>
            </a:r>
            <a:r>
              <a:rPr lang="en-GB" sz="2400" dirty="0"/>
              <a:t> </a:t>
            </a:r>
            <a:r>
              <a:rPr lang="en-GB" sz="2400" dirty="0" err="1"/>
              <a:t>Sada</a:t>
            </a:r>
            <a:r>
              <a:rPr lang="en-GB" sz="2400" dirty="0"/>
              <a:t> </a:t>
            </a:r>
            <a:r>
              <a:rPr lang="en-GB" sz="2400" dirty="0" err="1"/>
              <a:t>Zumunta</a:t>
            </a:r>
            <a:endParaRPr lang="en-GB" sz="2400" dirty="0"/>
          </a:p>
          <a:p>
            <a:endParaRPr lang="en-GB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1" y="1219205"/>
            <a:ext cx="3733800" cy="4906963"/>
          </a:xfrm>
        </p:spPr>
        <p:txBody>
          <a:bodyPr>
            <a:normAutofit/>
          </a:bodyPr>
          <a:lstStyle/>
          <a:p>
            <a:r>
              <a:rPr lang="en-GB" sz="2400" dirty="0" err="1"/>
              <a:t>Kyawawan</a:t>
            </a:r>
            <a:r>
              <a:rPr lang="en-GB" sz="2400" dirty="0"/>
              <a:t> </a:t>
            </a:r>
            <a:r>
              <a:rPr lang="en-GB" sz="2400" dirty="0" err="1"/>
              <a:t>Tasirin</a:t>
            </a:r>
            <a:r>
              <a:rPr lang="en-GB" sz="2400" dirty="0"/>
              <a:t> </a:t>
            </a:r>
            <a:r>
              <a:rPr lang="en-GB" sz="2400" dirty="0" err="1"/>
              <a:t>Hanyoyin</a:t>
            </a:r>
            <a:r>
              <a:rPr lang="en-GB" sz="2400" dirty="0"/>
              <a:t> </a:t>
            </a:r>
            <a:r>
              <a:rPr lang="en-GB" sz="2400" dirty="0" err="1"/>
              <a:t>Sadarwa</a:t>
            </a:r>
            <a:endParaRPr lang="en-GB" sz="2400" dirty="0"/>
          </a:p>
          <a:p>
            <a:r>
              <a:rPr lang="en-GB" sz="2400" dirty="0" err="1"/>
              <a:t>Munanan</a:t>
            </a:r>
            <a:r>
              <a:rPr lang="en-GB" sz="2400" dirty="0"/>
              <a:t> </a:t>
            </a:r>
            <a:r>
              <a:rPr lang="en-GB" sz="2400" dirty="0" err="1"/>
              <a:t>Tasirin</a:t>
            </a:r>
            <a:r>
              <a:rPr lang="en-GB" sz="2400" dirty="0"/>
              <a:t> </a:t>
            </a:r>
            <a:r>
              <a:rPr lang="en-GB" sz="2400" dirty="0" err="1"/>
              <a:t>Hanyoyin</a:t>
            </a:r>
            <a:r>
              <a:rPr lang="en-GB" sz="2400" dirty="0"/>
              <a:t> </a:t>
            </a:r>
            <a:r>
              <a:rPr lang="en-GB" sz="2400" dirty="0" err="1"/>
              <a:t>Sadarwa</a:t>
            </a:r>
            <a:endParaRPr lang="en-GB" sz="2400" dirty="0"/>
          </a:p>
          <a:p>
            <a:r>
              <a:rPr lang="en-GB" sz="2400" dirty="0" err="1"/>
              <a:t>Hanyoyin</a:t>
            </a:r>
            <a:r>
              <a:rPr lang="en-GB" sz="2400" dirty="0"/>
              <a:t> </a:t>
            </a:r>
            <a:r>
              <a:rPr lang="en-GB" sz="2400" dirty="0" err="1"/>
              <a:t>Kariya</a:t>
            </a:r>
            <a:endParaRPr lang="en-GB" sz="2400" dirty="0"/>
          </a:p>
          <a:p>
            <a:r>
              <a:rPr lang="en-GB" sz="2400" dirty="0" err="1"/>
              <a:t>Naɗewa</a:t>
            </a:r>
            <a:endParaRPr lang="en-GB" sz="2400" dirty="0"/>
          </a:p>
          <a:p>
            <a:r>
              <a:rPr lang="en-GB" sz="2400" dirty="0"/>
              <a:t>???</a:t>
            </a:r>
            <a:endParaRPr lang="en-GB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715963"/>
          </a:xfrm>
        </p:spPr>
        <p:txBody>
          <a:bodyPr>
            <a:noAutofit/>
          </a:bodyPr>
          <a:lstStyle/>
          <a:p>
            <a:r>
              <a:rPr lang="en-GB" sz="2800" dirty="0"/>
              <a:t>FASAHAR SADARWAR ZAMANI A NAJERIYA: DAGA INA MUKA FITO? (ci </a:t>
            </a:r>
            <a:r>
              <a:rPr lang="en-GB" sz="2800" dirty="0" err="1"/>
              <a:t>gaba</a:t>
            </a:r>
            <a:r>
              <a:rPr lang="en-GB" sz="2800" dirty="0"/>
              <a:t>)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164265"/>
            <a:ext cx="4419600" cy="265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3886200"/>
            <a:ext cx="4498200" cy="2699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99213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944563"/>
          </a:xfrm>
        </p:spPr>
        <p:txBody>
          <a:bodyPr>
            <a:normAutofit fontScale="90000"/>
          </a:bodyPr>
          <a:lstStyle/>
          <a:p>
            <a:r>
              <a:rPr lang="en-GB" sz="3200" dirty="0"/>
              <a:t>FASAHAR SADARWAR ZAMANI A NAJERIYA: DAGA INA MUKA FITO? (ci </a:t>
            </a:r>
            <a:r>
              <a:rPr lang="en-GB" sz="3200" dirty="0" err="1"/>
              <a:t>gaba</a:t>
            </a:r>
            <a:r>
              <a:rPr lang="en-GB" sz="3200" dirty="0"/>
              <a:t>)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4727038"/>
              </p:ext>
            </p:extLst>
          </p:nvPr>
        </p:nvGraphicFramePr>
        <p:xfrm>
          <a:off x="1143000" y="1447800"/>
          <a:ext cx="6858000" cy="4120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3927489586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302718147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496687820"/>
                    </a:ext>
                  </a:extLst>
                </a:gridCol>
              </a:tblGrid>
              <a:tr h="382905">
                <a:tc>
                  <a:txBody>
                    <a:bodyPr/>
                    <a:lstStyle/>
                    <a:p>
                      <a:r>
                        <a:rPr lang="en-US" sz="1900" dirty="0" err="1" smtClean="0"/>
                        <a:t>Lamba</a:t>
                      </a:r>
                      <a:endParaRPr lang="en-GB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err="1" smtClean="0"/>
                        <a:t>Kamfani</a:t>
                      </a:r>
                      <a:endParaRPr lang="en-GB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Adadi</a:t>
                      </a:r>
                      <a:endParaRPr lang="en-GB" sz="19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038967"/>
                  </a:ext>
                </a:extLst>
              </a:tr>
              <a:tr h="67437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1</a:t>
                      </a:r>
                      <a:endParaRPr lang="en-GB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MTN Nigeria Communications</a:t>
                      </a:r>
                      <a:endParaRPr lang="en-GB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9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  61, 262,140</a:t>
                      </a:r>
                      <a:endParaRPr lang="en-GB" sz="19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574928"/>
                  </a:ext>
                </a:extLst>
              </a:tr>
              <a:tr h="382905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2</a:t>
                      </a:r>
                      <a:endParaRPr lang="en-GB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err="1" smtClean="0"/>
                        <a:t>Globacom</a:t>
                      </a:r>
                      <a:r>
                        <a:rPr lang="en-US" sz="1900" dirty="0" smtClean="0"/>
                        <a:t> Limited</a:t>
                      </a:r>
                      <a:endParaRPr lang="en-GB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9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   33,011,094</a:t>
                      </a:r>
                      <a:endParaRPr lang="en-GB" sz="19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580614"/>
                  </a:ext>
                </a:extLst>
              </a:tr>
              <a:tr h="382905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3</a:t>
                      </a:r>
                      <a:endParaRPr lang="en-GB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Airtel Nigeria</a:t>
                      </a:r>
                      <a:endParaRPr lang="en-GB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   32,268,301</a:t>
                      </a:r>
                      <a:endParaRPr lang="en-GB" sz="19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324398"/>
                  </a:ext>
                </a:extLst>
              </a:tr>
              <a:tr h="382905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4</a:t>
                      </a:r>
                      <a:endParaRPr lang="en-GB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EMTS Limited (Etisalat)</a:t>
                      </a:r>
                      <a:endParaRPr lang="en-GB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   22,161,290</a:t>
                      </a:r>
                      <a:endParaRPr lang="en-GB" sz="19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178486"/>
                  </a:ext>
                </a:extLst>
              </a:tr>
              <a:tr h="382905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5</a:t>
                      </a:r>
                      <a:endParaRPr lang="en-GB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err="1" smtClean="0"/>
                        <a:t>Visafone</a:t>
                      </a:r>
                      <a:r>
                        <a:rPr lang="en-US" sz="1900" dirty="0" smtClean="0"/>
                        <a:t> Limited</a:t>
                      </a:r>
                      <a:endParaRPr lang="en-GB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9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     2,197,657</a:t>
                      </a:r>
                      <a:endParaRPr lang="en-GB" sz="19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144655"/>
                  </a:ext>
                </a:extLst>
              </a:tr>
              <a:tr h="382905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6</a:t>
                      </a:r>
                      <a:endParaRPr lang="en-GB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err="1" smtClean="0"/>
                        <a:t>Multilinks</a:t>
                      </a:r>
                      <a:r>
                        <a:rPr lang="en-US" sz="1900" baseline="0" dirty="0" smtClean="0"/>
                        <a:t> Telkom</a:t>
                      </a:r>
                      <a:endParaRPr lang="en-GB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           10,815</a:t>
                      </a:r>
                      <a:endParaRPr lang="en-GB" sz="19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053275"/>
                  </a:ext>
                </a:extLst>
              </a:tr>
              <a:tr h="382905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7</a:t>
                      </a:r>
                      <a:endParaRPr lang="en-GB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2st Century Technologies</a:t>
                      </a:r>
                      <a:endParaRPr lang="en-GB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         103,124</a:t>
                      </a:r>
                      <a:endParaRPr lang="en-GB" sz="19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867363"/>
                  </a:ext>
                </a:extLst>
              </a:tr>
              <a:tr h="382905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8</a:t>
                      </a:r>
                      <a:endParaRPr lang="en-GB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IPNX</a:t>
                      </a:r>
                      <a:endParaRPr lang="en-GB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             2,823</a:t>
                      </a:r>
                      <a:endParaRPr lang="en-GB" sz="19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912085"/>
                  </a:ext>
                </a:extLst>
              </a:tr>
              <a:tr h="38290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 err="1" smtClean="0"/>
                        <a:t>Jimilla</a:t>
                      </a:r>
                      <a:endParaRPr lang="en-GB" sz="1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  151,017,244</a:t>
                      </a:r>
                      <a:endParaRPr lang="en-GB" sz="19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7976662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143000" y="5638804"/>
            <a:ext cx="7467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/>
              <a:t>http://www.ncc.gov.ng/index.php?option=com_content&amp;view=article&amp;id=70&amp;Itemid=226</a:t>
            </a:r>
          </a:p>
        </p:txBody>
      </p:sp>
    </p:spTree>
    <p:extLst>
      <p:ext uri="{BB962C8B-B14F-4D97-AF65-F5344CB8AC3E}">
        <p14:creationId xmlns:p14="http://schemas.microsoft.com/office/powerpoint/2010/main" val="4166325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868363"/>
          </a:xfrm>
        </p:spPr>
        <p:txBody>
          <a:bodyPr>
            <a:noAutofit/>
          </a:bodyPr>
          <a:lstStyle/>
          <a:p>
            <a:r>
              <a:rPr lang="en-GB" sz="3200" dirty="0"/>
              <a:t>FASAHAR SADARWAR ZAMANI A NAJERIYA: DAGA INA MUKA FITO? (ci </a:t>
            </a:r>
            <a:r>
              <a:rPr lang="en-GB" sz="3200" dirty="0" err="1"/>
              <a:t>gaba</a:t>
            </a:r>
            <a:r>
              <a:rPr lang="en-GB" sz="3200" dirty="0"/>
              <a:t>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2165" y="1524000"/>
            <a:ext cx="7999673" cy="480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66505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944563"/>
          </a:xfrm>
        </p:spPr>
        <p:txBody>
          <a:bodyPr>
            <a:noAutofit/>
          </a:bodyPr>
          <a:lstStyle/>
          <a:p>
            <a:r>
              <a:rPr lang="en-GB" sz="3200" dirty="0"/>
              <a:t>FASAHAR SADARWAR ZAMANI A NAJERIYA: DAGA INA MUKA FITO? (</a:t>
            </a:r>
            <a:r>
              <a:rPr lang="en-GB" sz="3200" dirty="0" err="1"/>
              <a:t>ci</a:t>
            </a:r>
            <a:r>
              <a:rPr lang="en-GB" sz="3200" dirty="0"/>
              <a:t> </a:t>
            </a:r>
            <a:r>
              <a:rPr lang="en-GB" sz="3200" dirty="0" err="1"/>
              <a:t>gaba</a:t>
            </a:r>
            <a:r>
              <a:rPr lang="en-GB" sz="3200" dirty="0"/>
              <a:t>)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GB" dirty="0" err="1" smtClean="0"/>
              <a:t>Dalilan</a:t>
            </a:r>
            <a:r>
              <a:rPr lang="en-GB" dirty="0" smtClean="0"/>
              <a:t> </a:t>
            </a:r>
            <a:r>
              <a:rPr lang="en-GB" dirty="0" err="1" smtClean="0"/>
              <a:t>yaduwar</a:t>
            </a:r>
            <a:r>
              <a:rPr lang="en-GB" dirty="0" smtClean="0"/>
              <a:t> </a:t>
            </a:r>
            <a:r>
              <a:rPr lang="en-GB" dirty="0" err="1" smtClean="0"/>
              <a:t>fasahar</a:t>
            </a:r>
            <a:r>
              <a:rPr lang="en-GB" dirty="0" smtClean="0"/>
              <a:t> </a:t>
            </a:r>
            <a:r>
              <a:rPr lang="en-GB" dirty="0" err="1" smtClean="0"/>
              <a:t>sadarwar</a:t>
            </a:r>
            <a:r>
              <a:rPr lang="en-GB" dirty="0" smtClean="0"/>
              <a:t> </a:t>
            </a:r>
            <a:r>
              <a:rPr lang="en-GB" dirty="0" err="1" smtClean="0"/>
              <a:t>zamani</a:t>
            </a:r>
            <a:r>
              <a:rPr lang="en-GB" dirty="0" smtClean="0"/>
              <a:t> a </a:t>
            </a:r>
            <a:r>
              <a:rPr lang="en-GB" dirty="0" err="1" smtClean="0"/>
              <a:t>Najeriya</a:t>
            </a:r>
            <a:endParaRPr lang="en-GB" dirty="0" smtClean="0"/>
          </a:p>
          <a:p>
            <a:pPr lvl="1"/>
            <a:r>
              <a:rPr lang="en-GB" dirty="0" err="1" smtClean="0"/>
              <a:t>Saukin</a:t>
            </a:r>
            <a:r>
              <a:rPr lang="en-GB" dirty="0" smtClean="0"/>
              <a:t> </a:t>
            </a:r>
            <a:r>
              <a:rPr lang="en-GB" dirty="0" err="1" smtClean="0"/>
              <a:t>mu’amala</a:t>
            </a:r>
            <a:endParaRPr lang="en-GB" dirty="0" smtClean="0"/>
          </a:p>
          <a:p>
            <a:pPr lvl="1"/>
            <a:r>
              <a:rPr lang="en-GB" dirty="0" err="1" smtClean="0"/>
              <a:t>Saukin</a:t>
            </a:r>
            <a:r>
              <a:rPr lang="en-GB" dirty="0" smtClean="0"/>
              <a:t> </a:t>
            </a:r>
            <a:r>
              <a:rPr lang="en-GB" dirty="0" err="1" smtClean="0"/>
              <a:t>farashi</a:t>
            </a:r>
            <a:endParaRPr lang="en-GB" dirty="0" smtClean="0"/>
          </a:p>
          <a:p>
            <a:pPr lvl="1"/>
            <a:r>
              <a:rPr lang="en-GB" dirty="0" err="1" smtClean="0"/>
              <a:t>Yaduwar</a:t>
            </a:r>
            <a:r>
              <a:rPr lang="en-GB" dirty="0" smtClean="0"/>
              <a:t> </a:t>
            </a:r>
            <a:r>
              <a:rPr lang="en-GB" dirty="0" err="1" smtClean="0"/>
              <a:t>nau’uka</a:t>
            </a:r>
            <a:r>
              <a:rPr lang="en-GB" dirty="0" smtClean="0"/>
              <a:t> </a:t>
            </a:r>
            <a:r>
              <a:rPr lang="en-GB" dirty="0" err="1" smtClean="0"/>
              <a:t>daban-daban</a:t>
            </a:r>
            <a:endParaRPr lang="en-GB" dirty="0" smtClean="0"/>
          </a:p>
          <a:p>
            <a:pPr lvl="1"/>
            <a:r>
              <a:rPr lang="en-GB" dirty="0" err="1" smtClean="0"/>
              <a:t>Tsarin</a:t>
            </a:r>
            <a:r>
              <a:rPr lang="en-GB" dirty="0" smtClean="0"/>
              <a:t> </a:t>
            </a:r>
            <a:r>
              <a:rPr lang="en-GB" dirty="0" err="1" smtClean="0"/>
              <a:t>zumunci</a:t>
            </a:r>
            <a:r>
              <a:rPr lang="en-GB" dirty="0" smtClean="0"/>
              <a:t> a </a:t>
            </a:r>
            <a:r>
              <a:rPr lang="en-GB" dirty="0" err="1" smtClean="0"/>
              <a:t>tsakanin</a:t>
            </a:r>
            <a:r>
              <a:rPr lang="en-GB" dirty="0" smtClean="0"/>
              <a:t> </a:t>
            </a:r>
            <a:r>
              <a:rPr lang="en-GB" dirty="0" err="1" smtClean="0"/>
              <a:t>na’urorin</a:t>
            </a:r>
            <a:r>
              <a:rPr lang="en-GB" dirty="0" smtClean="0"/>
              <a:t> </a:t>
            </a:r>
            <a:r>
              <a:rPr lang="en-GB" dirty="0" err="1" smtClean="0"/>
              <a:t>sadarwa</a:t>
            </a:r>
            <a:r>
              <a:rPr lang="en-GB" dirty="0" smtClean="0"/>
              <a:t> (Network Convergence)</a:t>
            </a:r>
          </a:p>
          <a:p>
            <a:pPr lvl="1"/>
            <a:r>
              <a:rPr lang="en-GB" dirty="0" err="1" smtClean="0"/>
              <a:t>Karuwar</a:t>
            </a:r>
            <a:r>
              <a:rPr lang="en-GB" dirty="0" smtClean="0"/>
              <a:t> </a:t>
            </a:r>
            <a:r>
              <a:rPr lang="en-GB" dirty="0" err="1" smtClean="0"/>
              <a:t>ingancin</a:t>
            </a:r>
            <a:r>
              <a:rPr lang="en-GB" dirty="0" smtClean="0"/>
              <a:t> </a:t>
            </a:r>
            <a:r>
              <a:rPr lang="en-GB" dirty="0" err="1" smtClean="0"/>
              <a:t>hanyoyin</a:t>
            </a:r>
            <a:r>
              <a:rPr lang="en-GB" dirty="0" smtClean="0"/>
              <a:t> </a:t>
            </a:r>
            <a:r>
              <a:rPr lang="en-GB" dirty="0" err="1" smtClean="0"/>
              <a:t>sadarwa</a:t>
            </a:r>
            <a:endParaRPr lang="en-GB" dirty="0" smtClean="0"/>
          </a:p>
          <a:p>
            <a:pPr lvl="1"/>
            <a:r>
              <a:rPr lang="en-GB" dirty="0" err="1" smtClean="0"/>
              <a:t>Kebantattun</a:t>
            </a:r>
            <a:r>
              <a:rPr lang="en-GB" dirty="0" smtClean="0"/>
              <a:t> </a:t>
            </a:r>
            <a:r>
              <a:rPr lang="en-GB" dirty="0" err="1" smtClean="0"/>
              <a:t>siffofin</a:t>
            </a:r>
            <a:r>
              <a:rPr lang="en-GB" dirty="0" smtClean="0"/>
              <a:t> </a:t>
            </a:r>
            <a:r>
              <a:rPr lang="en-GB" dirty="0" err="1" smtClean="0"/>
              <a:t>fasahar</a:t>
            </a:r>
            <a:r>
              <a:rPr lang="en-GB" dirty="0" smtClean="0"/>
              <a:t> </a:t>
            </a:r>
            <a:r>
              <a:rPr lang="en-GB" dirty="0" err="1" smtClean="0"/>
              <a:t>Intanet</a:t>
            </a:r>
            <a:endParaRPr lang="en-GB" dirty="0" smtClean="0"/>
          </a:p>
          <a:p>
            <a:pPr lvl="1"/>
            <a:r>
              <a:rPr lang="en-GB" dirty="0" err="1" smtClean="0"/>
              <a:t>Ingancin</a:t>
            </a:r>
            <a:r>
              <a:rPr lang="en-GB" dirty="0" smtClean="0"/>
              <a:t> </a:t>
            </a:r>
            <a:r>
              <a:rPr lang="en-GB" dirty="0" err="1" smtClean="0"/>
              <a:t>ka’idojin</a:t>
            </a:r>
            <a:r>
              <a:rPr lang="en-GB" dirty="0" smtClean="0"/>
              <a:t> </a:t>
            </a:r>
            <a:r>
              <a:rPr lang="en-GB" dirty="0" err="1" smtClean="0"/>
              <a:t>kimiyyar</a:t>
            </a:r>
            <a:r>
              <a:rPr lang="en-GB" dirty="0" smtClean="0"/>
              <a:t> </a:t>
            </a:r>
            <a:r>
              <a:rPr lang="en-GB" dirty="0" err="1" smtClean="0"/>
              <a:t>sadarwa</a:t>
            </a:r>
            <a:endParaRPr lang="en-GB" dirty="0" smtClean="0"/>
          </a:p>
          <a:p>
            <a:pPr lvl="1"/>
            <a:r>
              <a:rPr lang="en-GB" dirty="0" err="1" smtClean="0"/>
              <a:t>Dokoki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tsare-tsaren</a:t>
            </a:r>
            <a:r>
              <a:rPr lang="en-GB" dirty="0" smtClean="0"/>
              <a:t> </a:t>
            </a:r>
            <a:r>
              <a:rPr lang="en-GB" dirty="0" err="1" smtClean="0"/>
              <a:t>Hukuma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SHAFUKAN SADA ZUMUNTA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GB" dirty="0" err="1" smtClean="0"/>
              <a:t>Ma’ana</a:t>
            </a:r>
            <a:r>
              <a:rPr lang="en-GB" dirty="0" smtClean="0"/>
              <a:t>: </a:t>
            </a:r>
          </a:p>
          <a:p>
            <a:pPr lvl="1"/>
            <a:r>
              <a:rPr lang="en-GB" sz="2400" dirty="0" err="1"/>
              <a:t>Shafuka</a:t>
            </a:r>
            <a:r>
              <a:rPr lang="en-GB" sz="2400" dirty="0"/>
              <a:t> </a:t>
            </a:r>
            <a:r>
              <a:rPr lang="en-GB" sz="2400" dirty="0" err="1"/>
              <a:t>ko</a:t>
            </a:r>
            <a:r>
              <a:rPr lang="en-GB" sz="2400" dirty="0"/>
              <a:t> </a:t>
            </a:r>
            <a:r>
              <a:rPr lang="en-GB" sz="2400" dirty="0" err="1"/>
              <a:t>Manhajojin</a:t>
            </a:r>
            <a:r>
              <a:rPr lang="en-GB" sz="2400" dirty="0"/>
              <a:t> </a:t>
            </a:r>
            <a:r>
              <a:rPr lang="en-GB" sz="2400" dirty="0" err="1"/>
              <a:t>sadarwa</a:t>
            </a:r>
            <a:r>
              <a:rPr lang="en-GB" sz="2400" dirty="0"/>
              <a:t> </a:t>
            </a:r>
            <a:r>
              <a:rPr lang="en-GB" sz="2400" dirty="0" err="1"/>
              <a:t>dake</a:t>
            </a:r>
            <a:r>
              <a:rPr lang="en-GB" sz="2400" dirty="0"/>
              <a:t> </a:t>
            </a:r>
            <a:r>
              <a:rPr lang="en-GB" sz="2400" dirty="0" err="1"/>
              <a:t>baiwa</a:t>
            </a:r>
            <a:r>
              <a:rPr lang="en-GB" sz="2400" dirty="0"/>
              <a:t> </a:t>
            </a:r>
            <a:r>
              <a:rPr lang="en-GB" sz="2400" dirty="0" err="1"/>
              <a:t>jama’a</a:t>
            </a:r>
            <a:r>
              <a:rPr lang="en-GB" sz="2400" dirty="0"/>
              <a:t> </a:t>
            </a:r>
            <a:r>
              <a:rPr lang="en-GB" sz="2400" dirty="0" err="1"/>
              <a:t>damar</a:t>
            </a:r>
            <a:r>
              <a:rPr lang="en-GB" sz="2400" dirty="0"/>
              <a:t> </a:t>
            </a:r>
            <a:r>
              <a:rPr lang="en-GB" sz="2400" dirty="0" err="1"/>
              <a:t>musayar</a:t>
            </a:r>
            <a:r>
              <a:rPr lang="en-GB" sz="2400" dirty="0"/>
              <a:t> </a:t>
            </a:r>
            <a:r>
              <a:rPr lang="en-GB" sz="2400" dirty="0" err="1"/>
              <a:t>ra’ayoyi</a:t>
            </a:r>
            <a:r>
              <a:rPr lang="en-GB" sz="2400" dirty="0"/>
              <a:t> </a:t>
            </a:r>
            <a:r>
              <a:rPr lang="en-GB" sz="2400" dirty="0" err="1"/>
              <a:t>ta</a:t>
            </a:r>
            <a:r>
              <a:rPr lang="en-GB" sz="2400" dirty="0"/>
              <a:t> </a:t>
            </a:r>
            <a:r>
              <a:rPr lang="en-GB" sz="2400" dirty="0" err="1"/>
              <a:t>hanyar</a:t>
            </a:r>
            <a:r>
              <a:rPr lang="en-GB" sz="2400" dirty="0"/>
              <a:t> </a:t>
            </a:r>
            <a:r>
              <a:rPr lang="en-GB" sz="2400" dirty="0" err="1"/>
              <a:t>rubutattun</a:t>
            </a:r>
            <a:r>
              <a:rPr lang="en-GB" sz="2400" dirty="0"/>
              <a:t> </a:t>
            </a:r>
            <a:r>
              <a:rPr lang="en-GB" sz="2400" dirty="0" err="1"/>
              <a:t>sakonni</a:t>
            </a:r>
            <a:r>
              <a:rPr lang="en-GB" sz="2400" dirty="0"/>
              <a:t> </a:t>
            </a:r>
            <a:r>
              <a:rPr lang="en-GB" sz="2400" dirty="0" err="1"/>
              <a:t>da</a:t>
            </a:r>
            <a:r>
              <a:rPr lang="en-GB" sz="2400" dirty="0"/>
              <a:t> </a:t>
            </a:r>
            <a:r>
              <a:rPr lang="en-GB" sz="2400" dirty="0" err="1"/>
              <a:t>hotuna</a:t>
            </a:r>
            <a:r>
              <a:rPr lang="en-GB" sz="2400" dirty="0"/>
              <a:t> </a:t>
            </a:r>
            <a:r>
              <a:rPr lang="en-GB" sz="2400" dirty="0" err="1"/>
              <a:t>da</a:t>
            </a:r>
            <a:r>
              <a:rPr lang="en-GB" sz="2400" dirty="0"/>
              <a:t> </a:t>
            </a:r>
            <a:r>
              <a:rPr lang="en-GB" sz="2400" dirty="0" err="1"/>
              <a:t>bidiyo</a:t>
            </a:r>
            <a:r>
              <a:rPr lang="en-GB" sz="2400" dirty="0"/>
              <a:t> </a:t>
            </a:r>
            <a:r>
              <a:rPr lang="en-GB" sz="2400" dirty="0" err="1"/>
              <a:t>da</a:t>
            </a:r>
            <a:r>
              <a:rPr lang="en-GB" sz="2400" dirty="0"/>
              <a:t> </a:t>
            </a:r>
            <a:r>
              <a:rPr lang="en-GB" sz="2400" dirty="0" err="1"/>
              <a:t>sauti</a:t>
            </a:r>
            <a:endParaRPr lang="en-GB" sz="2400" dirty="0"/>
          </a:p>
          <a:p>
            <a:pPr lvl="1"/>
            <a:r>
              <a:rPr lang="en-GB" sz="2400" dirty="0" err="1"/>
              <a:t>Saurin</a:t>
            </a:r>
            <a:r>
              <a:rPr lang="en-GB" sz="2400" dirty="0"/>
              <a:t> </a:t>
            </a:r>
            <a:r>
              <a:rPr lang="en-GB" sz="2400" dirty="0" err="1"/>
              <a:t>yaduwa</a:t>
            </a:r>
            <a:r>
              <a:rPr lang="en-GB" sz="2400" dirty="0"/>
              <a:t> </a:t>
            </a:r>
            <a:r>
              <a:rPr lang="en-GB" sz="2400" dirty="0" err="1"/>
              <a:t>kamar</a:t>
            </a:r>
            <a:r>
              <a:rPr lang="en-GB" sz="2400" dirty="0"/>
              <a:t> </a:t>
            </a:r>
            <a:r>
              <a:rPr lang="en-GB" sz="2400" dirty="0" err="1"/>
              <a:t>wutar</a:t>
            </a:r>
            <a:r>
              <a:rPr lang="en-GB" sz="2400" dirty="0"/>
              <a:t> </a:t>
            </a:r>
            <a:r>
              <a:rPr lang="en-GB" sz="2400" dirty="0" err="1"/>
              <a:t>daji</a:t>
            </a:r>
            <a:endParaRPr lang="en-GB" sz="2400" dirty="0"/>
          </a:p>
          <a:p>
            <a:pPr lvl="1"/>
            <a:r>
              <a:rPr lang="en-US" sz="2400" dirty="0" err="1"/>
              <a:t>Masu</a:t>
            </a:r>
            <a:r>
              <a:rPr lang="en-US" sz="2400" dirty="0"/>
              <a:t> </a:t>
            </a:r>
            <a:r>
              <a:rPr lang="en-US" sz="2400" dirty="0" err="1"/>
              <a:t>mu’amala</a:t>
            </a:r>
            <a:r>
              <a:rPr lang="en-US" sz="2400" dirty="0"/>
              <a:t>:</a:t>
            </a:r>
          </a:p>
          <a:p>
            <a:pPr lvl="2"/>
            <a:r>
              <a:rPr lang="en-US" sz="2000" dirty="0" err="1"/>
              <a:t>Matasa</a:t>
            </a:r>
            <a:r>
              <a:rPr lang="en-US" sz="2000" dirty="0"/>
              <a:t> ‘</a:t>
            </a:r>
            <a:r>
              <a:rPr lang="en-US" sz="2000" dirty="0" err="1"/>
              <a:t>yan</a:t>
            </a:r>
            <a:r>
              <a:rPr lang="en-US" sz="2000" dirty="0"/>
              <a:t> 18 – 25</a:t>
            </a:r>
          </a:p>
          <a:p>
            <a:pPr lvl="2"/>
            <a:r>
              <a:rPr lang="en-US" sz="2000" dirty="0" err="1"/>
              <a:t>Matasa</a:t>
            </a:r>
            <a:r>
              <a:rPr lang="en-US" sz="2000" dirty="0"/>
              <a:t> ‘</a:t>
            </a:r>
            <a:r>
              <a:rPr lang="en-US" sz="2000" dirty="0" err="1"/>
              <a:t>yan</a:t>
            </a:r>
            <a:r>
              <a:rPr lang="en-US" sz="2000" dirty="0"/>
              <a:t> 25 – 40</a:t>
            </a:r>
          </a:p>
          <a:p>
            <a:pPr lvl="2"/>
            <a:r>
              <a:rPr lang="en-US" sz="2000" dirty="0"/>
              <a:t>Mata sun fi </a:t>
            </a:r>
            <a:r>
              <a:rPr lang="en-US" sz="2000" dirty="0" err="1"/>
              <a:t>yawa</a:t>
            </a:r>
            <a:r>
              <a:rPr lang="en-US" sz="2000" dirty="0"/>
              <a:t> (Facebook, Instagram)</a:t>
            </a:r>
          </a:p>
          <a:p>
            <a:pPr lvl="2"/>
            <a:r>
              <a:rPr lang="en-US" sz="2000" dirty="0" err="1"/>
              <a:t>Daliban</a:t>
            </a:r>
            <a:r>
              <a:rPr lang="en-US" sz="2000" dirty="0"/>
              <a:t> </a:t>
            </a:r>
            <a:r>
              <a:rPr lang="en-US" sz="2000" dirty="0" err="1"/>
              <a:t>Jami’a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657600"/>
            <a:ext cx="2819400" cy="274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GB" sz="3200" dirty="0"/>
              <a:t>DANDALIN SADA ZUMUNTA (</a:t>
            </a:r>
            <a:r>
              <a:rPr lang="en-GB" sz="3200" dirty="0" err="1"/>
              <a:t>ci</a:t>
            </a:r>
            <a:r>
              <a:rPr lang="en-GB" sz="3200" dirty="0"/>
              <a:t> </a:t>
            </a:r>
            <a:r>
              <a:rPr lang="en-GB" sz="3200" dirty="0" err="1"/>
              <a:t>gaba</a:t>
            </a:r>
            <a:r>
              <a:rPr lang="en-GB" sz="3200" dirty="0"/>
              <a:t>)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943600"/>
          </a:xfrm>
        </p:spPr>
        <p:txBody>
          <a:bodyPr>
            <a:normAutofit/>
          </a:bodyPr>
          <a:lstStyle/>
          <a:p>
            <a:pPr>
              <a:buNone/>
            </a:pPr>
            <a:endParaRPr lang="en-GB" dirty="0"/>
          </a:p>
          <a:p>
            <a:pPr>
              <a:buNone/>
            </a:pPr>
            <a:endParaRPr lang="en-GB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878706"/>
              </p:ext>
            </p:extLst>
          </p:nvPr>
        </p:nvGraphicFramePr>
        <p:xfrm>
          <a:off x="609605" y="1143005"/>
          <a:ext cx="7924800" cy="4952992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033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37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115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0272">
                <a:tc>
                  <a:txBody>
                    <a:bodyPr/>
                    <a:lstStyle/>
                    <a:p>
                      <a:r>
                        <a:rPr lang="en-GB" sz="1900" dirty="0" err="1" smtClean="0"/>
                        <a:t>Lamba</a:t>
                      </a:r>
                      <a:endParaRPr lang="en-GB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900" dirty="0" err="1" smtClean="0"/>
                        <a:t>Kamfani</a:t>
                      </a:r>
                      <a:endParaRPr lang="en-GB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900" dirty="0" err="1" smtClean="0"/>
                        <a:t>Madauki</a:t>
                      </a:r>
                      <a:endParaRPr lang="en-GB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err="1"/>
                        <a:t>Masu</a:t>
                      </a:r>
                      <a:r>
                        <a:rPr lang="en-GB" sz="1600" u="none" strike="noStrike" dirty="0"/>
                        <a:t> </a:t>
                      </a:r>
                      <a:r>
                        <a:rPr lang="en-GB" sz="1600" u="none" strike="noStrike" dirty="0" err="1"/>
                        <a:t>Rajista</a:t>
                      </a:r>
                      <a:r>
                        <a:rPr lang="en-GB" sz="1600" u="none" strike="noStrike" dirty="0"/>
                        <a:t> (Mil)</a:t>
                      </a:r>
                      <a:endParaRPr lang="en-GB" sz="1600" b="1" i="0" u="none" strike="noStrike" dirty="0">
                        <a:solidFill>
                          <a:srgbClr val="953735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en-GB" sz="1900" dirty="0" smtClean="0"/>
                        <a:t>1</a:t>
                      </a:r>
                      <a:endParaRPr lang="en-GB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 err="1"/>
                        <a:t>Facebook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 err="1"/>
                        <a:t>Waya</a:t>
                      </a:r>
                      <a:r>
                        <a:rPr lang="en-GB" sz="1600" u="none" strike="noStrike" dirty="0"/>
                        <a:t>/</a:t>
                      </a:r>
                      <a:r>
                        <a:rPr lang="en-GB" sz="1600" u="none" strike="noStrike" dirty="0" err="1"/>
                        <a:t>Kwamfuta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/>
                        <a:t>1,650,000,000</a:t>
                      </a:r>
                      <a:endParaRPr lang="en-GB" sz="1600" b="1" i="0" u="none" strike="noStrike">
                        <a:solidFill>
                          <a:srgbClr val="953735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en-GB" sz="1900" dirty="0" smtClean="0"/>
                        <a:t>2</a:t>
                      </a:r>
                      <a:endParaRPr lang="en-GB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/>
                        <a:t>WeChat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/>
                        <a:t>Waya/Kwamfuta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/>
                        <a:t>1,120,000,000</a:t>
                      </a:r>
                      <a:endParaRPr lang="en-GB" sz="1600" b="1" i="0" u="none" strike="noStrike">
                        <a:solidFill>
                          <a:srgbClr val="953735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en-GB" sz="1900" dirty="0" smtClean="0"/>
                        <a:t>3</a:t>
                      </a:r>
                      <a:endParaRPr lang="en-GB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 err="1"/>
                        <a:t>Youtube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/>
                        <a:t>Waya/Kwamfuta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/>
                        <a:t>1,001,000,000</a:t>
                      </a:r>
                      <a:endParaRPr lang="en-GB" sz="1600" b="1" i="0" u="none" strike="noStrike">
                        <a:solidFill>
                          <a:srgbClr val="953735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en-GB" sz="1900" dirty="0" smtClean="0"/>
                        <a:t>4</a:t>
                      </a:r>
                      <a:endParaRPr lang="en-GB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/>
                        <a:t>Whatsapp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/>
                        <a:t>Wayar Salula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/>
                        <a:t>1,000,000,000</a:t>
                      </a:r>
                      <a:endParaRPr lang="en-GB" sz="1600" b="1" i="0" u="none" strike="noStrike">
                        <a:solidFill>
                          <a:srgbClr val="953735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en-GB" sz="1900" dirty="0" smtClean="0"/>
                        <a:t>5</a:t>
                      </a:r>
                      <a:endParaRPr lang="en-GB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/>
                        <a:t>Weibo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/>
                        <a:t>Waya/Kwamfuta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/>
                        <a:t>600,000,000</a:t>
                      </a:r>
                      <a:endParaRPr lang="en-GB" sz="1600" b="1" i="0" u="none" strike="noStrike">
                        <a:solidFill>
                          <a:srgbClr val="953735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en-GB" sz="1900" dirty="0" smtClean="0"/>
                        <a:t>6</a:t>
                      </a:r>
                      <a:endParaRPr lang="en-GB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/>
                        <a:t>Tumbler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/>
                        <a:t>Waya/Kwamfuta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/>
                        <a:t>420,000,000</a:t>
                      </a:r>
                      <a:endParaRPr lang="en-GB" sz="1600" b="1" i="0" u="none" strike="noStrike">
                        <a:solidFill>
                          <a:srgbClr val="953735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en-GB" sz="1900" dirty="0" smtClean="0"/>
                        <a:t>7</a:t>
                      </a:r>
                      <a:endParaRPr lang="en-GB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/>
                        <a:t>Instagram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/>
                        <a:t>Waya/Kwamfuta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/>
                        <a:t>400,000,000</a:t>
                      </a:r>
                      <a:endParaRPr lang="en-GB" sz="1600" b="1" i="0" u="none" strike="noStrike">
                        <a:solidFill>
                          <a:srgbClr val="953735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en-GB" sz="1900" dirty="0" smtClean="0"/>
                        <a:t>8</a:t>
                      </a:r>
                      <a:endParaRPr lang="en-GB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/>
                        <a:t>Twitter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 err="1"/>
                        <a:t>Waya</a:t>
                      </a:r>
                      <a:r>
                        <a:rPr lang="en-GB" sz="1600" u="none" strike="noStrike" dirty="0"/>
                        <a:t>/</a:t>
                      </a:r>
                      <a:r>
                        <a:rPr lang="en-GB" sz="1600" u="none" strike="noStrike" dirty="0" err="1"/>
                        <a:t>Kwamfuta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/>
                        <a:t>320,000,000</a:t>
                      </a:r>
                      <a:endParaRPr lang="en-GB" sz="1600" b="1" i="0" u="none" strike="noStrike">
                        <a:solidFill>
                          <a:srgbClr val="953735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en-GB" sz="1900" dirty="0" smtClean="0"/>
                        <a:t>9</a:t>
                      </a:r>
                      <a:endParaRPr lang="en-GB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/>
                        <a:t>Google +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/>
                        <a:t>Waya/Kwamfuta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/>
                        <a:t>300,000,000</a:t>
                      </a:r>
                      <a:endParaRPr lang="en-GB" sz="1600" b="1" i="0" u="none" strike="noStrike">
                        <a:solidFill>
                          <a:srgbClr val="953735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r>
                        <a:rPr lang="en-GB" sz="1900" dirty="0" smtClean="0"/>
                        <a:t>10</a:t>
                      </a:r>
                      <a:endParaRPr lang="en-GB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/>
                        <a:t>LinkedIn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 err="1"/>
                        <a:t>Waya</a:t>
                      </a:r>
                      <a:r>
                        <a:rPr lang="en-GB" sz="1600" u="none" strike="noStrike" dirty="0"/>
                        <a:t>/</a:t>
                      </a:r>
                      <a:r>
                        <a:rPr lang="en-GB" sz="1600" u="none" strike="noStrike" dirty="0" err="1"/>
                        <a:t>Kwamfuta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/>
                        <a:t>300,000,000</a:t>
                      </a:r>
                      <a:endParaRPr lang="en-GB" sz="1600" b="1" i="0" u="none" strike="noStrike" dirty="0">
                        <a:solidFill>
                          <a:srgbClr val="953735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" y="6324602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/>
              <a:t>Shafukan</a:t>
            </a:r>
            <a:r>
              <a:rPr lang="en-GB" sz="1400" b="1" dirty="0"/>
              <a:t>  </a:t>
            </a:r>
            <a:r>
              <a:rPr lang="en-GB" sz="1400" b="1" dirty="0" err="1"/>
              <a:t>Sada</a:t>
            </a:r>
            <a:r>
              <a:rPr lang="en-GB" sz="1400" b="1" dirty="0"/>
              <a:t> </a:t>
            </a:r>
            <a:r>
              <a:rPr lang="en-GB" sz="1400" b="1" dirty="0" err="1"/>
              <a:t>Zumunta</a:t>
            </a:r>
            <a:r>
              <a:rPr lang="en-GB" sz="1400" b="1" dirty="0"/>
              <a:t> </a:t>
            </a:r>
            <a:r>
              <a:rPr lang="en-GB" sz="1400" b="1" dirty="0" err="1"/>
              <a:t>da</a:t>
            </a:r>
            <a:r>
              <a:rPr lang="en-GB" sz="1400" b="1" dirty="0"/>
              <a:t> </a:t>
            </a:r>
            <a:r>
              <a:rPr lang="en-GB" sz="1400" b="1" dirty="0" err="1"/>
              <a:t>Adadin</a:t>
            </a:r>
            <a:r>
              <a:rPr lang="en-GB" sz="1400" b="1" dirty="0"/>
              <a:t> </a:t>
            </a:r>
            <a:r>
              <a:rPr lang="en-GB" sz="1400" b="1" dirty="0" err="1"/>
              <a:t>masu</a:t>
            </a:r>
            <a:r>
              <a:rPr lang="en-GB" sz="1400" b="1" dirty="0"/>
              <a:t> </a:t>
            </a:r>
            <a:r>
              <a:rPr lang="en-GB" sz="1400" b="1" dirty="0" err="1"/>
              <a:t>rajista</a:t>
            </a:r>
            <a:r>
              <a:rPr lang="en-GB" sz="1400" b="1" dirty="0"/>
              <a:t>.  </a:t>
            </a:r>
            <a:r>
              <a:rPr lang="en-GB" sz="1400" b="1" dirty="0" err="1"/>
              <a:t>Kididdigar</a:t>
            </a:r>
            <a:r>
              <a:rPr lang="en-GB" sz="1400" b="1" dirty="0"/>
              <a:t> </a:t>
            </a:r>
            <a:r>
              <a:rPr lang="en-GB" sz="1400" b="1" dirty="0" err="1"/>
              <a:t>watan</a:t>
            </a:r>
            <a:r>
              <a:rPr lang="en-GB" sz="1400" b="1" dirty="0"/>
              <a:t> </a:t>
            </a:r>
            <a:r>
              <a:rPr lang="en-GB" sz="1400" b="1" dirty="0" err="1"/>
              <a:t>Nuwamba</a:t>
            </a:r>
            <a:r>
              <a:rPr lang="en-GB" sz="1400" b="1" dirty="0"/>
              <a:t>, 2015</a:t>
            </a:r>
            <a:endParaRPr lang="en-GB" sz="1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096963"/>
          </a:xfrm>
        </p:spPr>
        <p:txBody>
          <a:bodyPr>
            <a:normAutofit/>
          </a:bodyPr>
          <a:lstStyle/>
          <a:p>
            <a:r>
              <a:rPr lang="en-GB" sz="3200" dirty="0"/>
              <a:t>DANDALIN SADA ZUMUNTA (ci </a:t>
            </a:r>
            <a:r>
              <a:rPr lang="en-GB" sz="3200" dirty="0" err="1"/>
              <a:t>gaba</a:t>
            </a:r>
            <a:r>
              <a:rPr lang="en-GB" sz="3200" dirty="0"/>
              <a:t>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1492" y="1295400"/>
            <a:ext cx="7832909" cy="533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94479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868363"/>
          </a:xfrm>
        </p:spPr>
        <p:txBody>
          <a:bodyPr>
            <a:noAutofit/>
          </a:bodyPr>
          <a:lstStyle/>
          <a:p>
            <a:r>
              <a:rPr lang="en-GB" sz="3200" dirty="0"/>
              <a:t>KYAWAWAN TASIRIN HANYOYIN SADARWA NA ZAMANI	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4" y="1295400"/>
            <a:ext cx="8426451" cy="5334000"/>
          </a:xfrm>
        </p:spPr>
        <p:txBody>
          <a:bodyPr>
            <a:normAutofit fontScale="77500" lnSpcReduction="20000"/>
          </a:bodyPr>
          <a:lstStyle/>
          <a:p>
            <a:r>
              <a:rPr lang="en-GB" dirty="0" err="1" smtClean="0"/>
              <a:t>Karuwar</a:t>
            </a:r>
            <a:r>
              <a:rPr lang="en-GB" dirty="0" smtClean="0"/>
              <a:t> </a:t>
            </a:r>
            <a:r>
              <a:rPr lang="en-GB" dirty="0" err="1" smtClean="0"/>
              <a:t>ilimi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wayewa</a:t>
            </a:r>
            <a:r>
              <a:rPr lang="en-GB" dirty="0" smtClean="0"/>
              <a:t> </a:t>
            </a:r>
            <a:r>
              <a:rPr lang="en-GB" dirty="0" err="1" smtClean="0"/>
              <a:t>kan</a:t>
            </a:r>
            <a:r>
              <a:rPr lang="en-GB" dirty="0" smtClean="0"/>
              <a:t> </a:t>
            </a:r>
            <a:r>
              <a:rPr lang="en-GB" dirty="0" err="1" smtClean="0"/>
              <a:t>harkokin</a:t>
            </a:r>
            <a:r>
              <a:rPr lang="en-GB" dirty="0" smtClean="0"/>
              <a:t> </a:t>
            </a:r>
            <a:r>
              <a:rPr lang="en-GB" dirty="0" err="1" smtClean="0"/>
              <a:t>duniya</a:t>
            </a:r>
            <a:endParaRPr lang="en-GB" dirty="0" smtClean="0"/>
          </a:p>
          <a:p>
            <a:r>
              <a:rPr lang="en-GB" dirty="0" err="1" smtClean="0"/>
              <a:t>Gamammen</a:t>
            </a:r>
            <a:r>
              <a:rPr lang="en-GB" dirty="0" smtClean="0"/>
              <a:t> </a:t>
            </a:r>
            <a:r>
              <a:rPr lang="en-GB" dirty="0" err="1" smtClean="0"/>
              <a:t>tsarin</a:t>
            </a:r>
            <a:r>
              <a:rPr lang="en-GB" dirty="0" smtClean="0"/>
              <a:t> </a:t>
            </a:r>
            <a:r>
              <a:rPr lang="en-GB" dirty="0" err="1" smtClean="0"/>
              <a:t>sadarwa</a:t>
            </a:r>
            <a:endParaRPr lang="en-GB" dirty="0" smtClean="0"/>
          </a:p>
          <a:p>
            <a:r>
              <a:rPr lang="en-GB" dirty="0" err="1" smtClean="0"/>
              <a:t>Fahimtar</a:t>
            </a:r>
            <a:r>
              <a:rPr lang="en-GB" dirty="0" smtClean="0"/>
              <a:t> </a:t>
            </a:r>
            <a:r>
              <a:rPr lang="en-GB" dirty="0" err="1" smtClean="0"/>
              <a:t>addini</a:t>
            </a:r>
            <a:r>
              <a:rPr lang="en-GB" dirty="0" smtClean="0"/>
              <a:t> a </a:t>
            </a:r>
            <a:r>
              <a:rPr lang="en-GB" dirty="0" err="1" smtClean="0"/>
              <a:t>sawwake</a:t>
            </a:r>
            <a:endParaRPr lang="en-GB" dirty="0" smtClean="0"/>
          </a:p>
          <a:p>
            <a:r>
              <a:rPr lang="en-GB" dirty="0" err="1" smtClean="0"/>
              <a:t>Karantar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addini</a:t>
            </a:r>
            <a:r>
              <a:rPr lang="en-GB" dirty="0" smtClean="0"/>
              <a:t> a </a:t>
            </a:r>
            <a:r>
              <a:rPr lang="en-GB" dirty="0" err="1" smtClean="0"/>
              <a:t>sawwake</a:t>
            </a:r>
            <a:endParaRPr lang="en-GB" dirty="0" smtClean="0"/>
          </a:p>
          <a:p>
            <a:r>
              <a:rPr lang="en-GB" dirty="0" err="1" smtClean="0"/>
              <a:t>Aikin</a:t>
            </a:r>
            <a:r>
              <a:rPr lang="en-GB" dirty="0" smtClean="0"/>
              <a:t> </a:t>
            </a:r>
            <a:r>
              <a:rPr lang="en-GB" dirty="0" err="1" smtClean="0"/>
              <a:t>yi</a:t>
            </a:r>
            <a:r>
              <a:rPr lang="en-GB" dirty="0" smtClean="0"/>
              <a:t> </a:t>
            </a:r>
            <a:r>
              <a:rPr lang="en-GB" dirty="0" err="1" smtClean="0"/>
              <a:t>ga</a:t>
            </a:r>
            <a:r>
              <a:rPr lang="en-GB" dirty="0" smtClean="0"/>
              <a:t> </a:t>
            </a:r>
            <a:r>
              <a:rPr lang="en-GB" dirty="0" err="1" smtClean="0"/>
              <a:t>jama’a</a:t>
            </a:r>
            <a:endParaRPr lang="en-GB" dirty="0" smtClean="0"/>
          </a:p>
          <a:p>
            <a:r>
              <a:rPr lang="en-GB" dirty="0" err="1" smtClean="0"/>
              <a:t>Wayewa</a:t>
            </a:r>
            <a:r>
              <a:rPr lang="en-GB" dirty="0" smtClean="0"/>
              <a:t> a </a:t>
            </a:r>
            <a:r>
              <a:rPr lang="en-GB" dirty="0" err="1" smtClean="0"/>
              <a:t>tsarin</a:t>
            </a:r>
            <a:r>
              <a:rPr lang="en-GB" dirty="0" smtClean="0"/>
              <a:t> </a:t>
            </a:r>
            <a:r>
              <a:rPr lang="en-GB" dirty="0" err="1" smtClean="0"/>
              <a:t>rayuwa</a:t>
            </a:r>
            <a:endParaRPr lang="en-GB" dirty="0" smtClean="0"/>
          </a:p>
          <a:p>
            <a:r>
              <a:rPr lang="en-GB" dirty="0" err="1" smtClean="0"/>
              <a:t>Saukin</a:t>
            </a:r>
            <a:r>
              <a:rPr lang="en-GB" dirty="0" smtClean="0"/>
              <a:t> </a:t>
            </a:r>
            <a:r>
              <a:rPr lang="en-GB" dirty="0" err="1" smtClean="0"/>
              <a:t>rayuwa</a:t>
            </a:r>
            <a:r>
              <a:rPr lang="en-GB" dirty="0" smtClean="0"/>
              <a:t> </a:t>
            </a:r>
            <a:r>
              <a:rPr lang="en-GB" dirty="0" err="1" smtClean="0"/>
              <a:t>wajen</a:t>
            </a:r>
            <a:r>
              <a:rPr lang="en-GB" dirty="0" smtClean="0"/>
              <a:t> </a:t>
            </a:r>
            <a:r>
              <a:rPr lang="en-GB" dirty="0" err="1" smtClean="0"/>
              <a:t>mu’amala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:</a:t>
            </a:r>
          </a:p>
          <a:p>
            <a:pPr lvl="1"/>
            <a:r>
              <a:rPr lang="en-GB" dirty="0" err="1" smtClean="0"/>
              <a:t>Hukuma</a:t>
            </a:r>
            <a:endParaRPr lang="en-GB" dirty="0" smtClean="0"/>
          </a:p>
          <a:p>
            <a:pPr lvl="1"/>
            <a:r>
              <a:rPr lang="en-GB" dirty="0" err="1" smtClean="0"/>
              <a:t>Makarantu</a:t>
            </a:r>
            <a:endParaRPr lang="en-GB" dirty="0" smtClean="0"/>
          </a:p>
          <a:p>
            <a:pPr lvl="1"/>
            <a:r>
              <a:rPr lang="en-GB" dirty="0" err="1" smtClean="0"/>
              <a:t>Kamfanoni</a:t>
            </a:r>
            <a:endParaRPr lang="en-GB" dirty="0" smtClean="0"/>
          </a:p>
          <a:p>
            <a:pPr lvl="1"/>
            <a:r>
              <a:rPr lang="en-GB" dirty="0" err="1" smtClean="0"/>
              <a:t>Bankuna</a:t>
            </a:r>
            <a:endParaRPr lang="en-GB" dirty="0" smtClean="0"/>
          </a:p>
          <a:p>
            <a:r>
              <a:rPr lang="en-GB" dirty="0" err="1" smtClean="0"/>
              <a:t>Karatu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karantarwa</a:t>
            </a:r>
            <a:r>
              <a:rPr lang="en-GB" dirty="0" smtClean="0"/>
              <a:t> a </a:t>
            </a:r>
            <a:r>
              <a:rPr lang="en-GB" dirty="0" err="1" smtClean="0"/>
              <a:t>fannonin</a:t>
            </a:r>
            <a:r>
              <a:rPr lang="en-GB" dirty="0" smtClean="0"/>
              <a:t> </a:t>
            </a:r>
            <a:r>
              <a:rPr lang="en-GB" dirty="0" err="1" smtClean="0"/>
              <a:t>rayuwa</a:t>
            </a:r>
            <a:endParaRPr lang="en-GB" dirty="0" smtClean="0"/>
          </a:p>
          <a:p>
            <a:r>
              <a:rPr lang="en-GB" dirty="0" err="1" smtClean="0"/>
              <a:t>Saye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sayarwa</a:t>
            </a:r>
            <a:endParaRPr lang="en-GB" dirty="0" smtClean="0"/>
          </a:p>
          <a:p>
            <a:r>
              <a:rPr lang="en-GB" dirty="0" err="1" smtClean="0"/>
              <a:t>Karuwar</a:t>
            </a:r>
            <a:r>
              <a:rPr lang="en-GB" dirty="0" smtClean="0"/>
              <a:t> </a:t>
            </a:r>
            <a:r>
              <a:rPr lang="en-GB" dirty="0" err="1" smtClean="0"/>
              <a:t>kudaden</a:t>
            </a:r>
            <a:r>
              <a:rPr lang="en-GB" dirty="0" smtClean="0"/>
              <a:t> </a:t>
            </a:r>
            <a:r>
              <a:rPr lang="en-GB" dirty="0" err="1" smtClean="0"/>
              <a:t>shiga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951" y="1986074"/>
            <a:ext cx="2552700" cy="1790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951" y="3902598"/>
            <a:ext cx="2552700" cy="1974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020763"/>
          </a:xfrm>
        </p:spPr>
        <p:txBody>
          <a:bodyPr>
            <a:noAutofit/>
          </a:bodyPr>
          <a:lstStyle/>
          <a:p>
            <a:r>
              <a:rPr lang="en-GB" sz="3200" dirty="0"/>
              <a:t>MUNANAN TASIRIN HANYOYIN SADARWA GA AL’UMMA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5105400"/>
          </a:xfrm>
        </p:spPr>
        <p:txBody>
          <a:bodyPr>
            <a:normAutofit fontScale="70000" lnSpcReduction="20000"/>
          </a:bodyPr>
          <a:lstStyle/>
          <a:p>
            <a:r>
              <a:rPr lang="en-GB" dirty="0" err="1" smtClean="0"/>
              <a:t>Tasiri</a:t>
            </a:r>
            <a:r>
              <a:rPr lang="en-GB" dirty="0" smtClean="0"/>
              <a:t> </a:t>
            </a:r>
            <a:r>
              <a:rPr lang="en-GB" dirty="0" err="1" smtClean="0"/>
              <a:t>ga</a:t>
            </a:r>
            <a:r>
              <a:rPr lang="en-GB" dirty="0" smtClean="0"/>
              <a:t> </a:t>
            </a:r>
            <a:r>
              <a:rPr lang="en-GB" dirty="0" err="1" smtClean="0"/>
              <a:t>addini</a:t>
            </a:r>
            <a:endParaRPr lang="en-GB" dirty="0" smtClean="0"/>
          </a:p>
          <a:p>
            <a:pPr lvl="1"/>
            <a:r>
              <a:rPr lang="en-GB" dirty="0" err="1" smtClean="0"/>
              <a:t>Miyagun</a:t>
            </a:r>
            <a:r>
              <a:rPr lang="en-GB" dirty="0" smtClean="0"/>
              <a:t> </a:t>
            </a:r>
            <a:r>
              <a:rPr lang="en-GB" dirty="0" err="1" smtClean="0"/>
              <a:t>akidu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al’adu</a:t>
            </a:r>
            <a:endParaRPr lang="en-GB" dirty="0" smtClean="0"/>
          </a:p>
          <a:p>
            <a:pPr lvl="2"/>
            <a:r>
              <a:rPr lang="en-GB" dirty="0" err="1" smtClean="0"/>
              <a:t>Shi’anci</a:t>
            </a:r>
            <a:endParaRPr lang="en-GB" dirty="0" smtClean="0"/>
          </a:p>
          <a:p>
            <a:pPr lvl="2"/>
            <a:r>
              <a:rPr lang="en-GB" dirty="0" err="1" smtClean="0"/>
              <a:t>Kawarijawa</a:t>
            </a:r>
            <a:endParaRPr lang="en-GB" dirty="0" smtClean="0"/>
          </a:p>
          <a:p>
            <a:pPr lvl="2"/>
            <a:r>
              <a:rPr lang="en-GB" dirty="0" smtClean="0"/>
              <a:t>‘Yan </a:t>
            </a:r>
            <a:r>
              <a:rPr lang="en-GB" dirty="0" err="1" smtClean="0"/>
              <a:t>boko-akida</a:t>
            </a:r>
            <a:endParaRPr lang="en-GB" dirty="0" smtClean="0"/>
          </a:p>
          <a:p>
            <a:r>
              <a:rPr lang="en-GB" dirty="0" err="1" smtClean="0"/>
              <a:t>Tasiri</a:t>
            </a:r>
            <a:r>
              <a:rPr lang="en-GB" dirty="0" smtClean="0"/>
              <a:t> </a:t>
            </a:r>
            <a:r>
              <a:rPr lang="en-GB" dirty="0" err="1" smtClean="0"/>
              <a:t>ga</a:t>
            </a:r>
            <a:r>
              <a:rPr lang="en-GB" dirty="0" smtClean="0"/>
              <a:t> </a:t>
            </a:r>
            <a:r>
              <a:rPr lang="en-GB" dirty="0" err="1" smtClean="0"/>
              <a:t>dabi’a</a:t>
            </a:r>
            <a:endParaRPr lang="en-GB" dirty="0" smtClean="0"/>
          </a:p>
          <a:p>
            <a:pPr lvl="1"/>
            <a:r>
              <a:rPr lang="en-GB" dirty="0" err="1" smtClean="0"/>
              <a:t>Miyagun</a:t>
            </a:r>
            <a:r>
              <a:rPr lang="en-GB" dirty="0" smtClean="0"/>
              <a:t> </a:t>
            </a:r>
            <a:r>
              <a:rPr lang="en-GB" dirty="0" err="1" smtClean="0"/>
              <a:t>abokanai</a:t>
            </a:r>
            <a:endParaRPr lang="en-GB" dirty="0" smtClean="0"/>
          </a:p>
          <a:p>
            <a:pPr lvl="1"/>
            <a:r>
              <a:rPr lang="en-GB" dirty="0" err="1" smtClean="0"/>
              <a:t>Miyagun</a:t>
            </a:r>
            <a:r>
              <a:rPr lang="en-GB" dirty="0" smtClean="0"/>
              <a:t> </a:t>
            </a:r>
            <a:r>
              <a:rPr lang="en-GB" dirty="0" err="1" smtClean="0"/>
              <a:t>shafukan</a:t>
            </a:r>
            <a:r>
              <a:rPr lang="en-GB" dirty="0" smtClean="0"/>
              <a:t> </a:t>
            </a:r>
            <a:r>
              <a:rPr lang="en-GB" dirty="0" err="1" smtClean="0"/>
              <a:t>sadarwa</a:t>
            </a:r>
            <a:endParaRPr lang="en-GB" dirty="0" smtClean="0"/>
          </a:p>
          <a:p>
            <a:r>
              <a:rPr lang="en-GB" dirty="0" err="1" smtClean="0"/>
              <a:t>Tasiri</a:t>
            </a:r>
            <a:r>
              <a:rPr lang="en-GB" dirty="0" smtClean="0"/>
              <a:t> </a:t>
            </a:r>
            <a:r>
              <a:rPr lang="en-GB" dirty="0" err="1" smtClean="0"/>
              <a:t>ga</a:t>
            </a:r>
            <a:r>
              <a:rPr lang="en-GB" dirty="0" smtClean="0"/>
              <a:t> </a:t>
            </a:r>
            <a:r>
              <a:rPr lang="en-GB" dirty="0" err="1" smtClean="0"/>
              <a:t>iyali</a:t>
            </a:r>
            <a:endParaRPr lang="en-GB" dirty="0" smtClean="0"/>
          </a:p>
          <a:p>
            <a:pPr lvl="1"/>
            <a:r>
              <a:rPr lang="en-GB" dirty="0" err="1" smtClean="0"/>
              <a:t>Rashin</a:t>
            </a:r>
            <a:r>
              <a:rPr lang="en-GB" dirty="0" smtClean="0"/>
              <a:t> </a:t>
            </a:r>
            <a:r>
              <a:rPr lang="en-GB" dirty="0" err="1" smtClean="0"/>
              <a:t>lokaci</a:t>
            </a:r>
            <a:r>
              <a:rPr lang="en-GB" dirty="0" smtClean="0"/>
              <a:t> </a:t>
            </a:r>
            <a:endParaRPr lang="en-GB" dirty="0" smtClean="0"/>
          </a:p>
          <a:p>
            <a:pPr lvl="1"/>
            <a:r>
              <a:rPr lang="en-US" dirty="0" smtClean="0"/>
              <a:t>Kowa </a:t>
            </a:r>
            <a:r>
              <a:rPr lang="en-US" dirty="0" err="1" smtClean="0"/>
              <a:t>tasa</a:t>
            </a:r>
            <a:r>
              <a:rPr lang="en-US" dirty="0" smtClean="0"/>
              <a:t> ta </a:t>
            </a:r>
            <a:r>
              <a:rPr lang="en-US" dirty="0" err="1" smtClean="0"/>
              <a:t>fisshe</a:t>
            </a:r>
            <a:r>
              <a:rPr lang="en-US" dirty="0" smtClean="0"/>
              <a:t> </a:t>
            </a:r>
            <a:r>
              <a:rPr lang="en-US" dirty="0" err="1" smtClean="0"/>
              <a:t>shi</a:t>
            </a:r>
            <a:endParaRPr lang="en-GB" dirty="0" smtClean="0"/>
          </a:p>
          <a:p>
            <a:r>
              <a:rPr lang="en-GB" dirty="0" err="1" smtClean="0"/>
              <a:t>Tasiri</a:t>
            </a:r>
            <a:r>
              <a:rPr lang="en-GB" dirty="0" smtClean="0"/>
              <a:t> </a:t>
            </a:r>
            <a:r>
              <a:rPr lang="en-GB" dirty="0" err="1" smtClean="0"/>
              <a:t>ga</a:t>
            </a:r>
            <a:r>
              <a:rPr lang="en-GB" dirty="0" smtClean="0"/>
              <a:t> </a:t>
            </a:r>
            <a:r>
              <a:rPr lang="en-GB" dirty="0" err="1" smtClean="0"/>
              <a:t>tsarin</a:t>
            </a:r>
            <a:r>
              <a:rPr lang="en-GB" dirty="0" smtClean="0"/>
              <a:t> </a:t>
            </a:r>
            <a:r>
              <a:rPr lang="en-GB" dirty="0" err="1" smtClean="0"/>
              <a:t>tunani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mahangar</a:t>
            </a:r>
            <a:r>
              <a:rPr lang="en-GB" dirty="0" smtClean="0"/>
              <a:t> </a:t>
            </a:r>
            <a:r>
              <a:rPr lang="en-GB" dirty="0" err="1" smtClean="0"/>
              <a:t>rayuwa</a:t>
            </a:r>
            <a:endParaRPr lang="en-GB" dirty="0" smtClean="0"/>
          </a:p>
          <a:p>
            <a:r>
              <a:rPr lang="en-GB" dirty="0" err="1" smtClean="0"/>
              <a:t>Tasiri</a:t>
            </a:r>
            <a:r>
              <a:rPr lang="en-GB" dirty="0" smtClean="0"/>
              <a:t> </a:t>
            </a:r>
            <a:r>
              <a:rPr lang="en-GB" dirty="0" err="1" smtClean="0"/>
              <a:t>ga</a:t>
            </a:r>
            <a:r>
              <a:rPr lang="en-GB" dirty="0" smtClean="0"/>
              <a:t> </a:t>
            </a:r>
            <a:r>
              <a:rPr lang="en-GB" dirty="0" err="1" smtClean="0"/>
              <a:t>lafiya</a:t>
            </a:r>
            <a:r>
              <a:rPr lang="en-GB" dirty="0" smtClean="0"/>
              <a:t> (</a:t>
            </a:r>
            <a:r>
              <a:rPr lang="en-GB" dirty="0" err="1" smtClean="0"/>
              <a:t>ruhi</a:t>
            </a:r>
            <a:r>
              <a:rPr lang="en-GB" dirty="0" smtClean="0"/>
              <a:t> da </a:t>
            </a:r>
            <a:r>
              <a:rPr lang="en-GB" dirty="0" err="1" smtClean="0"/>
              <a:t>gangar-jiki</a:t>
            </a:r>
            <a:r>
              <a:rPr lang="en-GB" dirty="0" smtClean="0"/>
              <a:t>)</a:t>
            </a:r>
            <a:endParaRPr lang="en-GB" dirty="0" smtClean="0"/>
          </a:p>
          <a:p>
            <a:r>
              <a:rPr lang="en-GB" dirty="0" err="1" smtClean="0"/>
              <a:t>Tasiri</a:t>
            </a:r>
            <a:r>
              <a:rPr lang="en-GB" dirty="0" smtClean="0"/>
              <a:t> </a:t>
            </a:r>
            <a:r>
              <a:rPr lang="en-GB" dirty="0" err="1" smtClean="0"/>
              <a:t>ga</a:t>
            </a:r>
            <a:r>
              <a:rPr lang="en-GB" dirty="0" smtClean="0"/>
              <a:t> </a:t>
            </a:r>
            <a:r>
              <a:rPr lang="en-GB" dirty="0" err="1" smtClean="0"/>
              <a:t>tsaro</a:t>
            </a:r>
            <a:endParaRPr lang="en-GB" dirty="0" smtClean="0"/>
          </a:p>
          <a:p>
            <a:r>
              <a:rPr lang="en-GB" dirty="0" err="1" smtClean="0"/>
              <a:t>Shagala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shagaltarwa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754" y="1327304"/>
            <a:ext cx="2624471" cy="25311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024" y="4307960"/>
            <a:ext cx="2906233" cy="2362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MUNANAN TASIRIN HANYOYIN SADARWA GA AL’UMMA (ci </a:t>
            </a:r>
            <a:r>
              <a:rPr lang="en-GB" sz="3200" dirty="0" err="1"/>
              <a:t>gaba</a:t>
            </a:r>
            <a:r>
              <a:rPr lang="en-GB" sz="32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Wasu</a:t>
            </a:r>
            <a:r>
              <a:rPr lang="en-US" dirty="0" smtClean="0"/>
              <a:t> </a:t>
            </a:r>
            <a:r>
              <a:rPr lang="en-US" dirty="0" err="1" smtClean="0"/>
              <a:t>Misalai</a:t>
            </a:r>
            <a:r>
              <a:rPr lang="en-US" dirty="0" smtClean="0"/>
              <a:t> </a:t>
            </a:r>
            <a:r>
              <a:rPr lang="en-US" dirty="0" err="1" smtClean="0"/>
              <a:t>Abin</a:t>
            </a:r>
            <a:r>
              <a:rPr lang="en-US" dirty="0" smtClean="0"/>
              <a:t> </a:t>
            </a:r>
            <a:r>
              <a:rPr lang="en-US" dirty="0" err="1" smtClean="0"/>
              <a:t>Dubawa</a:t>
            </a:r>
            <a:endParaRPr lang="en-US" dirty="0" smtClean="0"/>
          </a:p>
          <a:p>
            <a:pPr lvl="1"/>
            <a:r>
              <a:rPr lang="en-US" dirty="0" smtClean="0"/>
              <a:t>‘</a:t>
            </a:r>
            <a:r>
              <a:rPr lang="en-US" dirty="0" err="1" smtClean="0"/>
              <a:t>Yarka</a:t>
            </a:r>
            <a:r>
              <a:rPr lang="en-US" dirty="0" smtClean="0"/>
              <a:t> da </a:t>
            </a:r>
            <a:r>
              <a:rPr lang="en-US" dirty="0" err="1" smtClean="0"/>
              <a:t>wayar</a:t>
            </a:r>
            <a:r>
              <a:rPr lang="en-US" dirty="0" smtClean="0"/>
              <a:t> </a:t>
            </a:r>
            <a:r>
              <a:rPr lang="en-US" dirty="0" err="1" smtClean="0"/>
              <a:t>salula</a:t>
            </a:r>
            <a:endParaRPr lang="en-US" dirty="0" smtClean="0"/>
          </a:p>
          <a:p>
            <a:pPr lvl="2"/>
            <a:r>
              <a:rPr lang="en-US" dirty="0" err="1" smtClean="0"/>
              <a:t>Hotuna</a:t>
            </a:r>
            <a:r>
              <a:rPr lang="en-US" dirty="0" smtClean="0"/>
              <a:t> </a:t>
            </a:r>
            <a:r>
              <a:rPr lang="en-US" dirty="0" err="1" smtClean="0"/>
              <a:t>masu</a:t>
            </a:r>
            <a:r>
              <a:rPr lang="en-US" dirty="0" smtClean="0"/>
              <a:t> </a:t>
            </a:r>
            <a:r>
              <a:rPr lang="en-US" dirty="0" err="1" smtClean="0"/>
              <a:t>araha</a:t>
            </a:r>
            <a:endParaRPr lang="en-US" dirty="0" smtClean="0"/>
          </a:p>
          <a:p>
            <a:pPr lvl="2"/>
            <a:r>
              <a:rPr lang="en-US" dirty="0" err="1" smtClean="0"/>
              <a:t>Bidiyo</a:t>
            </a:r>
            <a:r>
              <a:rPr lang="en-US" dirty="0" smtClean="0"/>
              <a:t> </a:t>
            </a:r>
            <a:r>
              <a:rPr lang="en-US" dirty="0" err="1" smtClean="0"/>
              <a:t>masu</a:t>
            </a:r>
            <a:r>
              <a:rPr lang="en-US" dirty="0" smtClean="0"/>
              <a:t> </a:t>
            </a:r>
            <a:r>
              <a:rPr lang="en-US" dirty="0" err="1" smtClean="0"/>
              <a:t>kama</a:t>
            </a:r>
            <a:r>
              <a:rPr lang="en-US" dirty="0" smtClean="0"/>
              <a:t> </a:t>
            </a:r>
            <a:r>
              <a:rPr lang="en-US" dirty="0" err="1" smtClean="0"/>
              <a:t>zuciya</a:t>
            </a:r>
            <a:endParaRPr lang="en-US" dirty="0" smtClean="0"/>
          </a:p>
          <a:p>
            <a:pPr lvl="2"/>
            <a:r>
              <a:rPr lang="en-US" dirty="0" smtClean="0"/>
              <a:t>Ba </a:t>
            </a:r>
            <a:r>
              <a:rPr lang="en-US" dirty="0" err="1" smtClean="0"/>
              <a:t>sai</a:t>
            </a:r>
            <a:r>
              <a:rPr lang="en-US" dirty="0" smtClean="0"/>
              <a:t> </a:t>
            </a:r>
            <a:r>
              <a:rPr lang="en-US" dirty="0" err="1" smtClean="0"/>
              <a:t>yazo</a:t>
            </a:r>
            <a:r>
              <a:rPr lang="en-US" dirty="0" smtClean="0"/>
              <a:t> </a:t>
            </a:r>
            <a:r>
              <a:rPr lang="en-US" dirty="0" err="1" smtClean="0"/>
              <a:t>kofar</a:t>
            </a:r>
            <a:r>
              <a:rPr lang="en-US" dirty="0" smtClean="0"/>
              <a:t> </a:t>
            </a:r>
            <a:r>
              <a:rPr lang="en-US" dirty="0" err="1" smtClean="0"/>
              <a:t>gidanka</a:t>
            </a:r>
            <a:r>
              <a:rPr lang="en-US" dirty="0" smtClean="0"/>
              <a:t> </a:t>
            </a:r>
            <a:r>
              <a:rPr lang="en-US" dirty="0" err="1" smtClean="0"/>
              <a:t>ba</a:t>
            </a:r>
            <a:endParaRPr lang="en-US" dirty="0" smtClean="0"/>
          </a:p>
          <a:p>
            <a:pPr lvl="1"/>
            <a:r>
              <a:rPr lang="en-US" dirty="0" err="1" smtClean="0"/>
              <a:t>Maigida</a:t>
            </a:r>
            <a:r>
              <a:rPr lang="en-US" dirty="0" smtClean="0"/>
              <a:t>, </a:t>
            </a:r>
            <a:r>
              <a:rPr lang="en-US" dirty="0" err="1" smtClean="0"/>
              <a:t>ina</a:t>
            </a:r>
            <a:r>
              <a:rPr lang="en-US" dirty="0" smtClean="0"/>
              <a:t> </a:t>
            </a:r>
            <a:r>
              <a:rPr lang="en-US" dirty="0" err="1" smtClean="0"/>
              <a:t>matarka</a:t>
            </a:r>
            <a:r>
              <a:rPr lang="en-US" dirty="0" smtClean="0"/>
              <a:t>?</a:t>
            </a:r>
          </a:p>
          <a:p>
            <a:pPr lvl="2"/>
            <a:r>
              <a:rPr lang="en-US" dirty="0" err="1" smtClean="0"/>
              <a:t>Fushi</a:t>
            </a:r>
            <a:r>
              <a:rPr lang="en-US" dirty="0" smtClean="0"/>
              <a:t> da </a:t>
            </a:r>
            <a:r>
              <a:rPr lang="en-US" dirty="0" err="1" smtClean="0"/>
              <a:t>masoyiya</a:t>
            </a:r>
            <a:r>
              <a:rPr lang="en-US" dirty="0" smtClean="0"/>
              <a:t>, </a:t>
            </a:r>
            <a:r>
              <a:rPr lang="en-US" dirty="0" err="1" smtClean="0"/>
              <a:t>gida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lalace</a:t>
            </a:r>
            <a:endParaRPr lang="en-US" dirty="0" smtClean="0"/>
          </a:p>
          <a:p>
            <a:pPr lvl="2"/>
            <a:r>
              <a:rPr lang="en-US" dirty="0" err="1" smtClean="0"/>
              <a:t>Malamai</a:t>
            </a:r>
            <a:r>
              <a:rPr lang="en-US" dirty="0" smtClean="0"/>
              <a:t>, </a:t>
            </a:r>
            <a:r>
              <a:rPr lang="en-US" dirty="0" err="1" smtClean="0"/>
              <a:t>ga</a:t>
            </a:r>
            <a:r>
              <a:rPr lang="en-US" dirty="0" smtClean="0"/>
              <a:t> </a:t>
            </a:r>
            <a:r>
              <a:rPr lang="en-US" dirty="0" err="1" smtClean="0"/>
              <a:t>wata</a:t>
            </a:r>
            <a:r>
              <a:rPr lang="en-US" dirty="0" smtClean="0"/>
              <a:t> </a:t>
            </a:r>
            <a:r>
              <a:rPr lang="en-US" dirty="0" err="1" smtClean="0"/>
              <a:t>fatawa</a:t>
            </a:r>
            <a:r>
              <a:rPr lang="en-US" dirty="0" smtClean="0"/>
              <a:t> – </a:t>
            </a:r>
            <a:r>
              <a:rPr lang="en-US" dirty="0" err="1" smtClean="0"/>
              <a:t>sumbar</a:t>
            </a:r>
            <a:r>
              <a:rPr lang="en-US" dirty="0" smtClean="0"/>
              <a:t> mace da mace a </a:t>
            </a:r>
            <a:r>
              <a:rPr lang="en-US" dirty="0" err="1" smtClean="0"/>
              <a:t>fagen</a:t>
            </a:r>
            <a:r>
              <a:rPr lang="en-US" dirty="0" smtClean="0"/>
              <a:t> </a:t>
            </a:r>
            <a:r>
              <a:rPr lang="en-US" dirty="0" err="1" smtClean="0"/>
              <a:t>sha’awa</a:t>
            </a:r>
            <a:r>
              <a:rPr lang="en-US" dirty="0" smtClean="0"/>
              <a:t> </a:t>
            </a:r>
            <a:r>
              <a:rPr lang="en-US" dirty="0" err="1" smtClean="0"/>
              <a:t>ba</a:t>
            </a:r>
            <a:r>
              <a:rPr lang="en-US" dirty="0" smtClean="0"/>
              <a:t> </a:t>
            </a:r>
            <a:r>
              <a:rPr lang="en-US" dirty="0" err="1" smtClean="0"/>
              <a:t>dabi’ar</a:t>
            </a:r>
            <a:r>
              <a:rPr lang="en-US" dirty="0" smtClean="0"/>
              <a:t> </a:t>
            </a:r>
            <a:r>
              <a:rPr lang="en-US" dirty="0" err="1" smtClean="0"/>
              <a:t>madigo</a:t>
            </a:r>
            <a:r>
              <a:rPr lang="en-US" dirty="0" smtClean="0"/>
              <a:t> </a:t>
            </a:r>
            <a:r>
              <a:rPr lang="en-US" dirty="0" err="1" smtClean="0"/>
              <a:t>bace</a:t>
            </a:r>
            <a:r>
              <a:rPr lang="en-US" dirty="0" smtClean="0"/>
              <a:t>!!!</a:t>
            </a:r>
          </a:p>
          <a:p>
            <a:pPr lvl="2"/>
            <a:r>
              <a:rPr lang="en-US" dirty="0" smtClean="0"/>
              <a:t>Da </a:t>
            </a:r>
            <a:r>
              <a:rPr lang="en-US" dirty="0" err="1" smtClean="0"/>
              <a:t>tsohuwar</a:t>
            </a:r>
            <a:r>
              <a:rPr lang="en-US" dirty="0" smtClean="0"/>
              <a:t> </a:t>
            </a:r>
            <a:r>
              <a:rPr lang="en-US" dirty="0" err="1" smtClean="0"/>
              <a:t>zuma</a:t>
            </a:r>
            <a:r>
              <a:rPr lang="en-US" dirty="0" smtClean="0"/>
              <a:t> </a:t>
            </a:r>
            <a:r>
              <a:rPr lang="en-US" dirty="0" err="1" smtClean="0"/>
              <a:t>ake</a:t>
            </a:r>
            <a:r>
              <a:rPr lang="en-US" dirty="0" smtClean="0"/>
              <a:t> </a:t>
            </a:r>
            <a:r>
              <a:rPr lang="en-US" dirty="0" err="1" smtClean="0"/>
              <a:t>magani</a:t>
            </a:r>
            <a:r>
              <a:rPr lang="en-US" dirty="0" smtClean="0"/>
              <a:t> – </a:t>
            </a:r>
            <a:r>
              <a:rPr lang="en-US" dirty="0" err="1" smtClean="0"/>
              <a:t>tsohon</a:t>
            </a:r>
            <a:r>
              <a:rPr lang="en-US" dirty="0" smtClean="0"/>
              <a:t> </a:t>
            </a:r>
            <a:r>
              <a:rPr lang="en-US" dirty="0" err="1" smtClean="0"/>
              <a:t>saurayin</a:t>
            </a:r>
            <a:r>
              <a:rPr lang="en-US" dirty="0" smtClean="0"/>
              <a:t> </a:t>
            </a:r>
            <a:r>
              <a:rPr lang="en-US" dirty="0" err="1" smtClean="0"/>
              <a:t>amaryar</a:t>
            </a:r>
            <a:r>
              <a:rPr lang="en-US" dirty="0" smtClean="0"/>
              <a:t> </a:t>
            </a:r>
            <a:r>
              <a:rPr lang="en-US" dirty="0" err="1" smtClean="0"/>
              <a:t>wani</a:t>
            </a:r>
            <a:endParaRPr lang="en-US" dirty="0" smtClean="0"/>
          </a:p>
          <a:p>
            <a:pPr lvl="2"/>
            <a:r>
              <a:rPr lang="en-US" dirty="0" err="1" smtClean="0"/>
              <a:t>Yanzu</a:t>
            </a:r>
            <a:r>
              <a:rPr lang="en-US" dirty="0" smtClean="0"/>
              <a:t> </a:t>
            </a:r>
            <a:r>
              <a:rPr lang="en-US" dirty="0" err="1" smtClean="0"/>
              <a:t>muka</a:t>
            </a:r>
            <a:r>
              <a:rPr lang="en-US" dirty="0" smtClean="0"/>
              <a:t> </a:t>
            </a:r>
            <a:r>
              <a:rPr lang="en-US" dirty="0" err="1" smtClean="0"/>
              <a:t>gama</a:t>
            </a:r>
            <a:r>
              <a:rPr lang="en-US" dirty="0" smtClean="0"/>
              <a:t>, </a:t>
            </a:r>
            <a:r>
              <a:rPr lang="en-US" dirty="0" err="1" smtClean="0"/>
              <a:t>ga</a:t>
            </a:r>
            <a:r>
              <a:rPr lang="en-US" dirty="0" smtClean="0"/>
              <a:t> yadda </a:t>
            </a:r>
            <a:r>
              <a:rPr lang="en-US" dirty="0" err="1" smtClean="0"/>
              <a:t>lamarin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faru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Ban </a:t>
            </a:r>
            <a:r>
              <a:rPr lang="en-US" dirty="0" err="1" smtClean="0"/>
              <a:t>taba</a:t>
            </a:r>
            <a:r>
              <a:rPr lang="en-US" dirty="0" smtClean="0"/>
              <a:t> </a:t>
            </a:r>
            <a:r>
              <a:rPr lang="en-US" dirty="0" err="1" smtClean="0"/>
              <a:t>sha’awarsa</a:t>
            </a:r>
            <a:r>
              <a:rPr lang="en-US" dirty="0" smtClean="0"/>
              <a:t> </a:t>
            </a:r>
            <a:r>
              <a:rPr lang="en-US" dirty="0" err="1" smtClean="0"/>
              <a:t>ba</a:t>
            </a:r>
            <a:r>
              <a:rPr lang="en-US" dirty="0" smtClean="0"/>
              <a:t>, </a:t>
            </a:r>
            <a:r>
              <a:rPr lang="en-US" dirty="0" err="1" smtClean="0"/>
              <a:t>tunda</a:t>
            </a:r>
            <a:r>
              <a:rPr lang="en-US" dirty="0" smtClean="0"/>
              <a:t> </a:t>
            </a:r>
            <a:r>
              <a:rPr lang="en-US" dirty="0" err="1" smtClean="0"/>
              <a:t>muke</a:t>
            </a:r>
            <a:r>
              <a:rPr lang="en-US" dirty="0" smtClean="0"/>
              <a:t> tare </a:t>
            </a:r>
            <a:r>
              <a:rPr lang="en-US" dirty="0" err="1" smtClean="0"/>
              <a:t>shekaru</a:t>
            </a:r>
            <a:r>
              <a:rPr lang="en-US" dirty="0" smtClean="0"/>
              <a:t> 4!</a:t>
            </a:r>
          </a:p>
          <a:p>
            <a:pPr lvl="1"/>
            <a:r>
              <a:rPr lang="en-US" dirty="0" smtClean="0"/>
              <a:t>“Mu </a:t>
            </a:r>
            <a:r>
              <a:rPr lang="en-US" dirty="0" err="1" smtClean="0"/>
              <a:t>hadu</a:t>
            </a:r>
            <a:r>
              <a:rPr lang="en-US" dirty="0" smtClean="0"/>
              <a:t> a </a:t>
            </a:r>
            <a:r>
              <a:rPr lang="en-US" dirty="0" err="1" smtClean="0"/>
              <a:t>whatsapp</a:t>
            </a:r>
            <a:r>
              <a:rPr lang="en-US" dirty="0" smtClean="0"/>
              <a:t>, </a:t>
            </a:r>
            <a:r>
              <a:rPr lang="en-US" dirty="0" err="1" smtClean="0"/>
              <a:t>ya</a:t>
            </a:r>
            <a:r>
              <a:rPr lang="en-US" dirty="0" smtClean="0"/>
              <a:t> fi </a:t>
            </a:r>
            <a:r>
              <a:rPr lang="en-US" dirty="0" err="1" smtClean="0"/>
              <a:t>sirri</a:t>
            </a:r>
            <a:r>
              <a:rPr lang="en-US" dirty="0" smtClean="0"/>
              <a:t>”</a:t>
            </a:r>
          </a:p>
          <a:p>
            <a:pPr lvl="1"/>
            <a:r>
              <a:rPr lang="en-US" dirty="0" err="1" smtClean="0"/>
              <a:t>Daga</a:t>
            </a:r>
            <a:r>
              <a:rPr lang="en-US" dirty="0" smtClean="0"/>
              <a:t> </a:t>
            </a:r>
            <a:r>
              <a:rPr lang="en-US" dirty="0" err="1" smtClean="0"/>
              <a:t>wa’azi</a:t>
            </a:r>
            <a:r>
              <a:rPr lang="en-US" dirty="0" smtClean="0"/>
              <a:t> </a:t>
            </a:r>
            <a:r>
              <a:rPr lang="en-US" dirty="0" err="1" smtClean="0"/>
              <a:t>zuwa</a:t>
            </a:r>
            <a:r>
              <a:rPr lang="en-US" dirty="0" smtClean="0"/>
              <a:t> </a:t>
            </a:r>
            <a:r>
              <a:rPr lang="en-US" dirty="0" err="1" smtClean="0"/>
              <a:t>holewa</a:t>
            </a:r>
            <a:r>
              <a:rPr lang="en-US" dirty="0" smtClean="0"/>
              <a:t>; </a:t>
            </a:r>
            <a:r>
              <a:rPr lang="en-US" dirty="0" err="1" smtClean="0"/>
              <a:t>haramun</a:t>
            </a:r>
            <a:r>
              <a:rPr lang="en-US" dirty="0" smtClean="0"/>
              <a:t> ne?</a:t>
            </a:r>
          </a:p>
          <a:p>
            <a:pPr marL="457195" lvl="1" indent="0">
              <a:buNone/>
            </a:pPr>
            <a:endParaRPr lang="en-US" dirty="0" smtClean="0"/>
          </a:p>
          <a:p>
            <a:pPr lvl="1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600205"/>
            <a:ext cx="3429000" cy="216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311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2"/>
            <a:ext cx="7772400" cy="609600"/>
          </a:xfrm>
        </p:spPr>
        <p:txBody>
          <a:bodyPr>
            <a:noAutofit/>
          </a:bodyPr>
          <a:lstStyle/>
          <a:p>
            <a:r>
              <a:rPr lang="en-GB" sz="2800" dirty="0"/>
              <a:t>MARIGAYI MALAM AKILU ALIYU</a:t>
            </a:r>
            <a:endParaRPr lang="en-GB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143000"/>
            <a:ext cx="7772400" cy="4572000"/>
          </a:xfrm>
        </p:spPr>
        <p:txBody>
          <a:bodyPr>
            <a:normAutofit/>
          </a:bodyPr>
          <a:lstStyle/>
          <a:p>
            <a:pPr algn="l"/>
            <a:r>
              <a:rPr lang="en-GB" sz="2400" dirty="0" err="1"/>
              <a:t>Kiranmu</a:t>
            </a:r>
            <a:r>
              <a:rPr lang="en-GB" sz="2400" dirty="0"/>
              <a:t> </a:t>
            </a:r>
            <a:r>
              <a:rPr lang="en-GB" sz="2400" dirty="0" err="1"/>
              <a:t>nake</a:t>
            </a:r>
            <a:r>
              <a:rPr lang="en-GB" sz="2400" dirty="0"/>
              <a:t> </a:t>
            </a:r>
            <a:r>
              <a:rPr lang="en-GB" sz="2400" dirty="0" err="1"/>
              <a:t>jama’a</a:t>
            </a:r>
            <a:r>
              <a:rPr lang="en-GB" sz="2400" dirty="0"/>
              <a:t> mu </a:t>
            </a:r>
            <a:r>
              <a:rPr lang="en-GB" sz="2400" dirty="0" err="1"/>
              <a:t>ji</a:t>
            </a:r>
            <a:endParaRPr lang="en-GB" sz="2400" dirty="0"/>
          </a:p>
          <a:p>
            <a:pPr algn="l"/>
            <a:r>
              <a:rPr lang="en-GB" sz="2400" dirty="0"/>
              <a:t>		Mu </a:t>
            </a:r>
            <a:r>
              <a:rPr lang="en-GB" sz="2400" dirty="0" err="1"/>
              <a:t>amsa</a:t>
            </a:r>
            <a:r>
              <a:rPr lang="en-GB" sz="2400" dirty="0"/>
              <a:t> </a:t>
            </a:r>
            <a:r>
              <a:rPr lang="en-GB" sz="2400" dirty="0" err="1"/>
              <a:t>kar</a:t>
            </a:r>
            <a:r>
              <a:rPr lang="en-GB" sz="2400" dirty="0"/>
              <a:t> </a:t>
            </a:r>
            <a:r>
              <a:rPr lang="en-GB" sz="2400" dirty="0" err="1"/>
              <a:t>fa</a:t>
            </a:r>
            <a:r>
              <a:rPr lang="en-GB" sz="2400" dirty="0"/>
              <a:t> mu </a:t>
            </a:r>
            <a:r>
              <a:rPr lang="en-GB" sz="2400" dirty="0" err="1"/>
              <a:t>dakile</a:t>
            </a:r>
            <a:r>
              <a:rPr lang="en-GB" sz="2400" dirty="0"/>
              <a:t>;</a:t>
            </a:r>
          </a:p>
          <a:p>
            <a:pPr algn="l"/>
            <a:endParaRPr lang="en-GB" sz="2400" dirty="0"/>
          </a:p>
          <a:p>
            <a:pPr algn="l"/>
            <a:r>
              <a:rPr lang="en-GB" sz="2400" dirty="0"/>
              <a:t>Mu </a:t>
            </a:r>
            <a:r>
              <a:rPr lang="en-GB" sz="2400" dirty="0" err="1"/>
              <a:t>lura</a:t>
            </a:r>
            <a:r>
              <a:rPr lang="en-GB" sz="2400" dirty="0"/>
              <a:t> </a:t>
            </a:r>
            <a:r>
              <a:rPr lang="en-GB" sz="2400" dirty="0" err="1"/>
              <a:t>da</a:t>
            </a:r>
            <a:r>
              <a:rPr lang="en-GB" sz="2400" dirty="0"/>
              <a:t> </a:t>
            </a:r>
            <a:r>
              <a:rPr lang="en-GB" sz="2400" dirty="0" err="1"/>
              <a:t>saurin</a:t>
            </a:r>
            <a:r>
              <a:rPr lang="en-GB" sz="2400" dirty="0"/>
              <a:t> </a:t>
            </a:r>
            <a:r>
              <a:rPr lang="en-GB" sz="2400" dirty="0" err="1"/>
              <a:t>zamani</a:t>
            </a:r>
            <a:endParaRPr lang="en-GB" sz="2400" dirty="0"/>
          </a:p>
          <a:p>
            <a:pPr algn="l"/>
            <a:r>
              <a:rPr lang="en-GB" sz="2400" dirty="0"/>
              <a:t>		</a:t>
            </a:r>
            <a:r>
              <a:rPr lang="en-GB" sz="2400" dirty="0" err="1"/>
              <a:t>Ya</a:t>
            </a:r>
            <a:r>
              <a:rPr lang="en-GB" sz="2400" dirty="0"/>
              <a:t> </a:t>
            </a:r>
            <a:r>
              <a:rPr lang="en-GB" sz="2400" dirty="0" err="1"/>
              <a:t>dafe</a:t>
            </a:r>
            <a:r>
              <a:rPr lang="en-GB" sz="2400" dirty="0"/>
              <a:t> </a:t>
            </a:r>
            <a:r>
              <a:rPr lang="en-GB" sz="2400" dirty="0" err="1"/>
              <a:t>kansa</a:t>
            </a:r>
            <a:r>
              <a:rPr lang="en-GB" sz="2400" dirty="0"/>
              <a:t> </a:t>
            </a:r>
            <a:r>
              <a:rPr lang="en-GB" sz="2400" dirty="0" err="1"/>
              <a:t>ya</a:t>
            </a:r>
            <a:r>
              <a:rPr lang="en-GB" sz="2400" dirty="0"/>
              <a:t> </a:t>
            </a:r>
            <a:r>
              <a:rPr lang="en-GB" sz="2400" dirty="0" err="1"/>
              <a:t>walwale</a:t>
            </a:r>
            <a:r>
              <a:rPr lang="en-GB" sz="2400" dirty="0"/>
              <a:t>;</a:t>
            </a:r>
          </a:p>
          <a:p>
            <a:pPr algn="l"/>
            <a:endParaRPr lang="en-GB" sz="2400" dirty="0"/>
          </a:p>
          <a:p>
            <a:pPr algn="l"/>
            <a:r>
              <a:rPr lang="en-GB" sz="2400" dirty="0"/>
              <a:t>A </a:t>
            </a:r>
            <a:r>
              <a:rPr lang="en-GB" sz="2400" dirty="0" err="1"/>
              <a:t>gurguje</a:t>
            </a:r>
            <a:r>
              <a:rPr lang="en-GB" sz="2400" dirty="0"/>
              <a:t> </a:t>
            </a:r>
            <a:r>
              <a:rPr lang="en-GB" sz="2400" dirty="0" err="1"/>
              <a:t>ba</a:t>
            </a:r>
            <a:r>
              <a:rPr lang="en-GB" sz="2400" dirty="0"/>
              <a:t> </a:t>
            </a:r>
            <a:r>
              <a:rPr lang="en-GB" sz="2400" dirty="0" err="1"/>
              <a:t>ya</a:t>
            </a:r>
            <a:r>
              <a:rPr lang="en-GB" sz="2400" dirty="0"/>
              <a:t> </a:t>
            </a:r>
            <a:r>
              <a:rPr lang="en-GB" sz="2400" dirty="0" err="1"/>
              <a:t>waiwaye</a:t>
            </a:r>
            <a:endParaRPr lang="en-GB" sz="2400" dirty="0"/>
          </a:p>
          <a:p>
            <a:pPr algn="l"/>
            <a:r>
              <a:rPr lang="en-GB" sz="2400" dirty="0"/>
              <a:t>		Mu </a:t>
            </a:r>
            <a:r>
              <a:rPr lang="en-GB" sz="2400" dirty="0" err="1"/>
              <a:t>nace</a:t>
            </a:r>
            <a:r>
              <a:rPr lang="en-GB" sz="2400" dirty="0"/>
              <a:t> </a:t>
            </a:r>
            <a:r>
              <a:rPr lang="en-GB" sz="2400" dirty="0" err="1"/>
              <a:t>binsa</a:t>
            </a:r>
            <a:r>
              <a:rPr lang="en-GB" sz="2400" dirty="0"/>
              <a:t> </a:t>
            </a:r>
            <a:r>
              <a:rPr lang="en-GB" sz="2400" dirty="0" err="1"/>
              <a:t>azalzale</a:t>
            </a:r>
            <a:r>
              <a:rPr lang="en-GB" sz="2400" dirty="0"/>
              <a:t>;     </a:t>
            </a:r>
          </a:p>
          <a:p>
            <a:pPr algn="l"/>
            <a:endParaRPr lang="en-GB" sz="2400" dirty="0"/>
          </a:p>
          <a:p>
            <a:pPr algn="l"/>
            <a:r>
              <a:rPr lang="en-GB" sz="2400" dirty="0"/>
              <a:t>		</a:t>
            </a:r>
            <a:r>
              <a:rPr lang="en-GB" sz="1800" i="1" dirty="0"/>
              <a:t>- </a:t>
            </a:r>
            <a:r>
              <a:rPr lang="en-GB" sz="1800" i="1" dirty="0" err="1"/>
              <a:t>Marigayi</a:t>
            </a:r>
            <a:r>
              <a:rPr lang="en-GB" sz="1800" i="1" dirty="0"/>
              <a:t> </a:t>
            </a:r>
            <a:r>
              <a:rPr lang="en-GB" sz="1800" i="1" dirty="0" err="1"/>
              <a:t>Malam</a:t>
            </a:r>
            <a:r>
              <a:rPr lang="en-GB" sz="1800" i="1" dirty="0"/>
              <a:t> </a:t>
            </a:r>
            <a:r>
              <a:rPr lang="en-GB" sz="1800" i="1" dirty="0" err="1"/>
              <a:t>Akilu</a:t>
            </a:r>
            <a:r>
              <a:rPr lang="en-GB" sz="1800" i="1" dirty="0"/>
              <a:t> Aliyu, </a:t>
            </a:r>
            <a:r>
              <a:rPr lang="en-GB" sz="1800" i="1" dirty="0" err="1"/>
              <a:t>cikin</a:t>
            </a:r>
            <a:r>
              <a:rPr lang="en-GB" sz="1800" i="1" dirty="0"/>
              <a:t> </a:t>
            </a:r>
            <a:r>
              <a:rPr lang="en-GB" sz="1800" i="1" dirty="0" err="1"/>
              <a:t>wakarsa</a:t>
            </a:r>
            <a:r>
              <a:rPr lang="en-GB" sz="1800" i="1" dirty="0"/>
              <a:t> </a:t>
            </a:r>
            <a:r>
              <a:rPr lang="en-GB" sz="1800" i="1" dirty="0" err="1"/>
              <a:t>ta</a:t>
            </a:r>
            <a:r>
              <a:rPr lang="en-GB" sz="1800" i="1" dirty="0"/>
              <a:t> “</a:t>
            </a:r>
            <a:r>
              <a:rPr lang="en-GB" sz="1800" i="1" dirty="0" err="1"/>
              <a:t>Kalubale</a:t>
            </a:r>
            <a:r>
              <a:rPr lang="en-GB" sz="1800" i="1" dirty="0"/>
              <a:t>”</a:t>
            </a:r>
            <a:endParaRPr lang="en-GB" sz="2400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MUNANAN TASIRIN HANYOYIN SADARWA GA AL’UMMA (ci </a:t>
            </a:r>
            <a:r>
              <a:rPr lang="en-GB" sz="3200" dirty="0" err="1"/>
              <a:t>gaba</a:t>
            </a:r>
            <a:r>
              <a:rPr lang="en-GB" sz="32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err="1" smtClean="0"/>
              <a:t>Ko</a:t>
            </a:r>
            <a:r>
              <a:rPr lang="en-US" dirty="0" smtClean="0"/>
              <a:t> a </a:t>
            </a:r>
            <a:r>
              <a:rPr lang="en-US" dirty="0" err="1" smtClean="0"/>
              <a:t>masallaci</a:t>
            </a:r>
            <a:r>
              <a:rPr lang="en-US" dirty="0" smtClean="0"/>
              <a:t> fa, </a:t>
            </a:r>
            <a:r>
              <a:rPr lang="en-US" dirty="0" err="1" smtClean="0"/>
              <a:t>abin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yiwuwa</a:t>
            </a:r>
            <a:endParaRPr lang="en-US" dirty="0" smtClean="0"/>
          </a:p>
          <a:p>
            <a:pPr lvl="2"/>
            <a:r>
              <a:rPr lang="en-US" dirty="0" err="1" smtClean="0"/>
              <a:t>Dabi’a</a:t>
            </a:r>
            <a:r>
              <a:rPr lang="en-US" dirty="0" smtClean="0"/>
              <a:t> ta </a:t>
            </a:r>
            <a:r>
              <a:rPr lang="en-US" dirty="0" err="1" smtClean="0"/>
              <a:t>sace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, </a:t>
            </a:r>
            <a:r>
              <a:rPr lang="en-US" dirty="0" err="1" smtClean="0"/>
              <a:t>ko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sace</a:t>
            </a:r>
            <a:r>
              <a:rPr lang="en-US" dirty="0" smtClean="0"/>
              <a:t> ta?</a:t>
            </a:r>
          </a:p>
          <a:p>
            <a:pPr lvl="1"/>
            <a:r>
              <a:rPr lang="en-US" dirty="0" smtClean="0"/>
              <a:t>Kowa “Malam” ne, </a:t>
            </a:r>
            <a:r>
              <a:rPr lang="en-US" dirty="0" err="1" smtClean="0"/>
              <a:t>laifi</a:t>
            </a:r>
            <a:r>
              <a:rPr lang="en-US" dirty="0" smtClean="0"/>
              <a:t> ne?</a:t>
            </a:r>
          </a:p>
          <a:p>
            <a:pPr lvl="1"/>
            <a:r>
              <a:rPr lang="en-US" dirty="0" err="1" smtClean="0"/>
              <a:t>Ilimi</a:t>
            </a:r>
            <a:r>
              <a:rPr lang="en-US" dirty="0" smtClean="0"/>
              <a:t> </a:t>
            </a:r>
            <a:r>
              <a:rPr lang="en-US" dirty="0" err="1" smtClean="0"/>
              <a:t>ko</a:t>
            </a:r>
            <a:r>
              <a:rPr lang="en-US" dirty="0" smtClean="0"/>
              <a:t> </a:t>
            </a:r>
            <a:r>
              <a:rPr lang="en-US" dirty="0" err="1" smtClean="0"/>
              <a:t>wankiya</a:t>
            </a:r>
            <a:r>
              <a:rPr lang="en-US" dirty="0" smtClean="0"/>
              <a:t>?  </a:t>
            </a:r>
            <a:r>
              <a:rPr lang="en-US" dirty="0" err="1" smtClean="0"/>
              <a:t>Daga</a:t>
            </a:r>
            <a:r>
              <a:rPr lang="en-US" dirty="0" smtClean="0"/>
              <a:t> </a:t>
            </a:r>
            <a:r>
              <a:rPr lang="en-US" dirty="0" err="1" smtClean="0"/>
              <a:t>ina</a:t>
            </a:r>
            <a:r>
              <a:rPr lang="en-US" dirty="0" smtClean="0"/>
              <a:t> </a:t>
            </a:r>
            <a:r>
              <a:rPr lang="en-US" dirty="0" err="1" smtClean="0"/>
              <a:t>ka</a:t>
            </a:r>
            <a:r>
              <a:rPr lang="en-US" dirty="0" smtClean="0"/>
              <a:t> </a:t>
            </a:r>
            <a:r>
              <a:rPr lang="en-US" dirty="0" err="1" smtClean="0"/>
              <a:t>debo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Kowa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samu</a:t>
            </a:r>
            <a:r>
              <a:rPr lang="en-US" dirty="0" smtClean="0"/>
              <a:t> rana:</a:t>
            </a:r>
          </a:p>
          <a:p>
            <a:pPr lvl="2"/>
            <a:r>
              <a:rPr lang="en-US" dirty="0" smtClean="0"/>
              <a:t>“Mu ne </a:t>
            </a:r>
            <a:r>
              <a:rPr lang="en-US" dirty="0" err="1" smtClean="0"/>
              <a:t>masoyan</a:t>
            </a:r>
            <a:r>
              <a:rPr lang="en-US" dirty="0" smtClean="0"/>
              <a:t> Manzo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hakika</a:t>
            </a:r>
            <a:r>
              <a:rPr lang="en-US" dirty="0" smtClean="0"/>
              <a:t>”</a:t>
            </a:r>
          </a:p>
          <a:p>
            <a:pPr lvl="1"/>
            <a:r>
              <a:rPr lang="en-US" dirty="0" err="1" smtClean="0"/>
              <a:t>Duk</a:t>
            </a:r>
            <a:r>
              <a:rPr lang="en-US" dirty="0" smtClean="0"/>
              <a:t> </a:t>
            </a:r>
            <a:r>
              <a:rPr lang="en-US" dirty="0" err="1" smtClean="0"/>
              <a:t>abin</a:t>
            </a:r>
            <a:r>
              <a:rPr lang="en-US" dirty="0" smtClean="0"/>
              <a:t> </a:t>
            </a:r>
            <a:r>
              <a:rPr lang="en-US" dirty="0" err="1" smtClean="0"/>
              <a:t>bautarmu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ne,  </a:t>
            </a:r>
            <a:r>
              <a:rPr lang="en-US" dirty="0" err="1" smtClean="0"/>
              <a:t>hanyar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ta </a:t>
            </a:r>
            <a:r>
              <a:rPr lang="en-US" dirty="0" err="1" smtClean="0"/>
              <a:t>sha</a:t>
            </a:r>
            <a:r>
              <a:rPr lang="en-US" dirty="0" smtClean="0"/>
              <a:t> </a:t>
            </a:r>
            <a:r>
              <a:rPr lang="en-US" dirty="0" err="1" smtClean="0"/>
              <a:t>bamban</a:t>
            </a:r>
            <a:endParaRPr lang="en-US" dirty="0" smtClean="0"/>
          </a:p>
          <a:p>
            <a:pPr lvl="1"/>
            <a:r>
              <a:rPr lang="en-US" dirty="0" err="1" smtClean="0"/>
              <a:t>Hoto</a:t>
            </a:r>
            <a:r>
              <a:rPr lang="en-US" dirty="0" smtClean="0"/>
              <a:t> da </a:t>
            </a:r>
            <a:r>
              <a:rPr lang="en-US" dirty="0" err="1" smtClean="0"/>
              <a:t>bidiyo</a:t>
            </a:r>
            <a:r>
              <a:rPr lang="en-US" dirty="0" smtClean="0"/>
              <a:t> </a:t>
            </a:r>
            <a:r>
              <a:rPr lang="en-US" dirty="0" err="1" smtClean="0"/>
              <a:t>kyauta</a:t>
            </a:r>
            <a:endParaRPr lang="en-US" dirty="0" smtClean="0"/>
          </a:p>
          <a:p>
            <a:pPr marL="914388" lvl="2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1522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792163"/>
          </a:xfrm>
        </p:spPr>
        <p:txBody>
          <a:bodyPr/>
          <a:lstStyle/>
          <a:p>
            <a:r>
              <a:rPr lang="en-GB" dirty="0" smtClean="0"/>
              <a:t>HANYOYIN KARIYA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382000" cy="5334000"/>
          </a:xfrm>
        </p:spPr>
        <p:txBody>
          <a:bodyPr>
            <a:normAutofit fontScale="62500" lnSpcReduction="20000"/>
          </a:bodyPr>
          <a:lstStyle/>
          <a:p>
            <a:r>
              <a:rPr lang="en-GB" dirty="0" err="1" smtClean="0"/>
              <a:t>Karfafa</a:t>
            </a:r>
            <a:r>
              <a:rPr lang="en-GB" dirty="0" smtClean="0"/>
              <a:t> </a:t>
            </a:r>
            <a:r>
              <a:rPr lang="en-GB" dirty="0" err="1" smtClean="0"/>
              <a:t>tarbiyyarka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iyalinka</a:t>
            </a:r>
            <a:endParaRPr lang="en-GB" dirty="0" smtClean="0"/>
          </a:p>
          <a:p>
            <a:pPr lvl="1"/>
            <a:r>
              <a:rPr lang="en-GB" dirty="0" err="1" smtClean="0"/>
              <a:t>Ba</a:t>
            </a:r>
            <a:r>
              <a:rPr lang="en-GB" dirty="0" smtClean="0"/>
              <a:t> </a:t>
            </a:r>
            <a:r>
              <a:rPr lang="en-GB" dirty="0" err="1" smtClean="0"/>
              <a:t>ko</a:t>
            </a:r>
            <a:r>
              <a:rPr lang="en-GB" dirty="0" smtClean="0"/>
              <a:t> </a:t>
            </a:r>
            <a:r>
              <a:rPr lang="en-GB" dirty="0" err="1" smtClean="0"/>
              <a:t>ina</a:t>
            </a:r>
            <a:r>
              <a:rPr lang="en-GB" dirty="0" smtClean="0"/>
              <a:t> </a:t>
            </a:r>
            <a:r>
              <a:rPr lang="en-GB" dirty="0" err="1" smtClean="0"/>
              <a:t>ake</a:t>
            </a:r>
            <a:r>
              <a:rPr lang="en-GB" dirty="0" smtClean="0"/>
              <a:t> </a:t>
            </a:r>
            <a:r>
              <a:rPr lang="en-GB" dirty="0" err="1" smtClean="0"/>
              <a:t>shiga</a:t>
            </a:r>
            <a:r>
              <a:rPr lang="en-GB" dirty="0" smtClean="0"/>
              <a:t> </a:t>
            </a:r>
            <a:r>
              <a:rPr lang="en-GB" dirty="0" err="1" smtClean="0"/>
              <a:t>ba</a:t>
            </a:r>
            <a:endParaRPr lang="en-GB" dirty="0" smtClean="0"/>
          </a:p>
          <a:p>
            <a:pPr lvl="1"/>
            <a:r>
              <a:rPr lang="en-GB" dirty="0" smtClean="0"/>
              <a:t>Ba </a:t>
            </a:r>
            <a:r>
              <a:rPr lang="en-GB" dirty="0" err="1" smtClean="0"/>
              <a:t>kowa</a:t>
            </a:r>
            <a:r>
              <a:rPr lang="en-GB" dirty="0" smtClean="0"/>
              <a:t> </a:t>
            </a:r>
            <a:r>
              <a:rPr lang="en-GB" dirty="0" err="1" smtClean="0"/>
              <a:t>ake</a:t>
            </a:r>
            <a:r>
              <a:rPr lang="en-GB" dirty="0" smtClean="0"/>
              <a:t> </a:t>
            </a:r>
            <a:r>
              <a:rPr lang="en-GB" dirty="0" err="1" smtClean="0"/>
              <a:t>abota</a:t>
            </a:r>
            <a:r>
              <a:rPr lang="en-GB" dirty="0" smtClean="0"/>
              <a:t> da </a:t>
            </a:r>
            <a:r>
              <a:rPr lang="en-GB" dirty="0" err="1" smtClean="0"/>
              <a:t>shi</a:t>
            </a:r>
            <a:r>
              <a:rPr lang="en-GB" dirty="0" smtClean="0"/>
              <a:t> </a:t>
            </a:r>
            <a:r>
              <a:rPr lang="en-GB" dirty="0" err="1" smtClean="0"/>
              <a:t>ba</a:t>
            </a:r>
            <a:endParaRPr lang="en-GB" dirty="0" smtClean="0"/>
          </a:p>
          <a:p>
            <a:pPr lvl="1"/>
            <a:r>
              <a:rPr lang="en-US" dirty="0" err="1" smtClean="0"/>
              <a:t>Wayar</a:t>
            </a:r>
            <a:r>
              <a:rPr lang="en-US" dirty="0" smtClean="0"/>
              <a:t> </a:t>
            </a:r>
            <a:r>
              <a:rPr lang="en-US" dirty="0" err="1" smtClean="0"/>
              <a:t>salula</a:t>
            </a:r>
            <a:r>
              <a:rPr lang="en-US" dirty="0" smtClean="0"/>
              <a:t> mai Intanet </a:t>
            </a:r>
            <a:r>
              <a:rPr lang="en-US" dirty="0" err="1" smtClean="0"/>
              <a:t>ga</a:t>
            </a:r>
            <a:r>
              <a:rPr lang="en-US" dirty="0" smtClean="0"/>
              <a:t> ‘</a:t>
            </a:r>
            <a:r>
              <a:rPr lang="en-US" dirty="0" err="1" smtClean="0"/>
              <a:t>ya</a:t>
            </a:r>
            <a:r>
              <a:rPr lang="en-US" dirty="0" smtClean="0"/>
              <a:t> mace, </a:t>
            </a:r>
            <a:r>
              <a:rPr lang="en-US" dirty="0" err="1" smtClean="0"/>
              <a:t>ina</a:t>
            </a:r>
            <a:r>
              <a:rPr lang="en-US" dirty="0" smtClean="0"/>
              <a:t> </a:t>
            </a:r>
            <a:r>
              <a:rPr lang="en-US" dirty="0" err="1" smtClean="0"/>
              <a:t>mafita</a:t>
            </a:r>
            <a:r>
              <a:rPr lang="en-US" dirty="0" smtClean="0"/>
              <a:t>?</a:t>
            </a:r>
            <a:endParaRPr lang="en-GB" dirty="0" smtClean="0"/>
          </a:p>
          <a:p>
            <a:r>
              <a:rPr lang="en-GB" dirty="0" err="1" smtClean="0"/>
              <a:t>Fadakar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al’umma</a:t>
            </a:r>
            <a:r>
              <a:rPr lang="en-GB" dirty="0" smtClean="0"/>
              <a:t> a </a:t>
            </a:r>
            <a:r>
              <a:rPr lang="en-GB" dirty="0" err="1" smtClean="0"/>
              <a:t>mimbarori</a:t>
            </a:r>
            <a:endParaRPr lang="en-GB" dirty="0" smtClean="0"/>
          </a:p>
          <a:p>
            <a:pPr lvl="1"/>
            <a:r>
              <a:rPr lang="en-GB" dirty="0" err="1" smtClean="0"/>
              <a:t>Lura</a:t>
            </a:r>
            <a:r>
              <a:rPr lang="en-GB" dirty="0" smtClean="0"/>
              <a:t> da </a:t>
            </a:r>
            <a:r>
              <a:rPr lang="en-GB" dirty="0" err="1" smtClean="0"/>
              <a:t>tsarin</a:t>
            </a:r>
            <a:r>
              <a:rPr lang="en-GB" dirty="0" smtClean="0"/>
              <a:t> </a:t>
            </a:r>
            <a:r>
              <a:rPr lang="en-GB" dirty="0" err="1" smtClean="0"/>
              <a:t>mu’amala</a:t>
            </a:r>
            <a:r>
              <a:rPr lang="en-GB" dirty="0" smtClean="0"/>
              <a:t> a </a:t>
            </a:r>
            <a:r>
              <a:rPr lang="en-GB" dirty="0" err="1" smtClean="0"/>
              <a:t>dandalin</a:t>
            </a:r>
            <a:r>
              <a:rPr lang="en-GB" dirty="0" smtClean="0"/>
              <a:t> </a:t>
            </a:r>
            <a:r>
              <a:rPr lang="en-GB" dirty="0" err="1" smtClean="0"/>
              <a:t>abota</a:t>
            </a:r>
            <a:endParaRPr lang="en-GB" dirty="0" smtClean="0"/>
          </a:p>
          <a:p>
            <a:pPr lvl="1"/>
            <a:r>
              <a:rPr lang="en-US" dirty="0" smtClean="0"/>
              <a:t>Ba </a:t>
            </a:r>
            <a:r>
              <a:rPr lang="en-US" dirty="0" err="1" smtClean="0"/>
              <a:t>dukkan</a:t>
            </a:r>
            <a:r>
              <a:rPr lang="en-US" dirty="0" smtClean="0"/>
              <a:t> </a:t>
            </a:r>
            <a:r>
              <a:rPr lang="en-US" dirty="0" err="1" smtClean="0"/>
              <a:t>fatawa</a:t>
            </a:r>
            <a:r>
              <a:rPr lang="en-US" dirty="0" smtClean="0"/>
              <a:t> take </a:t>
            </a:r>
            <a:r>
              <a:rPr lang="en-US" dirty="0" err="1" smtClean="0"/>
              <a:t>daidai</a:t>
            </a:r>
            <a:r>
              <a:rPr lang="en-US" dirty="0" smtClean="0"/>
              <a:t> </a:t>
            </a:r>
            <a:r>
              <a:rPr lang="en-US" dirty="0" err="1" smtClean="0"/>
              <a:t>ba</a:t>
            </a:r>
            <a:endParaRPr lang="en-GB" dirty="0" smtClean="0"/>
          </a:p>
          <a:p>
            <a:r>
              <a:rPr lang="en-GB" dirty="0" err="1" smtClean="0"/>
              <a:t>Koyon</a:t>
            </a:r>
            <a:r>
              <a:rPr lang="en-GB" dirty="0" smtClean="0"/>
              <a:t> </a:t>
            </a:r>
            <a:r>
              <a:rPr lang="en-GB" dirty="0" err="1" smtClean="0"/>
              <a:t>tsarin</a:t>
            </a:r>
            <a:r>
              <a:rPr lang="en-GB" dirty="0" smtClean="0"/>
              <a:t> </a:t>
            </a:r>
            <a:r>
              <a:rPr lang="en-GB" dirty="0" err="1" smtClean="0"/>
              <a:t>mu’amala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kayayyakin</a:t>
            </a:r>
            <a:r>
              <a:rPr lang="en-GB" dirty="0" smtClean="0"/>
              <a:t> </a:t>
            </a:r>
            <a:r>
              <a:rPr lang="en-GB" dirty="0" err="1" smtClean="0"/>
              <a:t>sadarwa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zamani</a:t>
            </a:r>
            <a:endParaRPr lang="en-GB" dirty="0" smtClean="0"/>
          </a:p>
          <a:p>
            <a:pPr lvl="1"/>
            <a:r>
              <a:rPr lang="en-GB" dirty="0" err="1" smtClean="0"/>
              <a:t>Ba</a:t>
            </a:r>
            <a:r>
              <a:rPr lang="en-GB" dirty="0" smtClean="0"/>
              <a:t>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wahalar</a:t>
            </a:r>
            <a:r>
              <a:rPr lang="en-GB" dirty="0" smtClean="0"/>
              <a:t> </a:t>
            </a:r>
            <a:r>
              <a:rPr lang="en-GB" dirty="0" err="1" smtClean="0"/>
              <a:t>sha’ani</a:t>
            </a:r>
            <a:endParaRPr lang="en-GB" dirty="0" smtClean="0"/>
          </a:p>
          <a:p>
            <a:pPr lvl="1"/>
            <a:r>
              <a:rPr lang="en-GB" dirty="0" err="1" smtClean="0"/>
              <a:t>Kowa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koyo</a:t>
            </a:r>
            <a:r>
              <a:rPr lang="en-GB" dirty="0" smtClean="0"/>
              <a:t> </a:t>
            </a:r>
            <a:r>
              <a:rPr lang="en-GB" dirty="0" err="1" smtClean="0"/>
              <a:t>ya</a:t>
            </a:r>
            <a:r>
              <a:rPr lang="en-GB" dirty="0" smtClean="0"/>
              <a:t> </a:t>
            </a:r>
            <a:r>
              <a:rPr lang="en-GB" dirty="0" err="1" smtClean="0"/>
              <a:t>iya</a:t>
            </a:r>
            <a:endParaRPr lang="en-GB" dirty="0" smtClean="0"/>
          </a:p>
          <a:p>
            <a:r>
              <a:rPr lang="en-GB" dirty="0" err="1" smtClean="0"/>
              <a:t>Alaka</a:t>
            </a:r>
            <a:r>
              <a:rPr lang="en-GB" dirty="0" smtClean="0"/>
              <a:t> da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kwarai</a:t>
            </a:r>
            <a:r>
              <a:rPr lang="en-GB" dirty="0" smtClean="0"/>
              <a:t> </a:t>
            </a:r>
            <a:r>
              <a:rPr lang="en-GB" dirty="0" err="1" smtClean="0"/>
              <a:t>wajen</a:t>
            </a:r>
            <a:r>
              <a:rPr lang="en-GB" dirty="0" smtClean="0"/>
              <a:t> </a:t>
            </a:r>
            <a:r>
              <a:rPr lang="en-GB" dirty="0" err="1" smtClean="0"/>
              <a:t>sadarwa</a:t>
            </a:r>
            <a:endParaRPr lang="en-GB" dirty="0" smtClean="0"/>
          </a:p>
          <a:p>
            <a:pPr lvl="1"/>
            <a:r>
              <a:rPr lang="en-US" dirty="0" err="1" smtClean="0"/>
              <a:t>Manyan</a:t>
            </a:r>
            <a:r>
              <a:rPr lang="en-US" dirty="0" smtClean="0"/>
              <a:t> </a:t>
            </a:r>
            <a:r>
              <a:rPr lang="en-US" dirty="0" err="1" smtClean="0"/>
              <a:t>malaman</a:t>
            </a:r>
            <a:r>
              <a:rPr lang="en-US" dirty="0" smtClean="0"/>
              <a:t> </a:t>
            </a:r>
            <a:r>
              <a:rPr lang="en-US" dirty="0" err="1" smtClean="0"/>
              <a:t>duniya</a:t>
            </a:r>
            <a:r>
              <a:rPr lang="en-US" dirty="0" smtClean="0"/>
              <a:t> </a:t>
            </a:r>
            <a:r>
              <a:rPr lang="en-US" dirty="0" err="1" smtClean="0"/>
              <a:t>kusa</a:t>
            </a:r>
            <a:r>
              <a:rPr lang="en-US" dirty="0" smtClean="0"/>
              <a:t> </a:t>
            </a:r>
            <a:r>
              <a:rPr lang="en-US" dirty="0" err="1" smtClean="0"/>
              <a:t>suke</a:t>
            </a:r>
            <a:endParaRPr lang="en-US" dirty="0" smtClean="0"/>
          </a:p>
          <a:p>
            <a:pPr lvl="1"/>
            <a:r>
              <a:rPr lang="en-US" dirty="0" err="1" smtClean="0"/>
              <a:t>Zaurukan</a:t>
            </a:r>
            <a:r>
              <a:rPr lang="en-US" dirty="0" smtClean="0"/>
              <a:t> </a:t>
            </a:r>
            <a:r>
              <a:rPr lang="en-US" dirty="0" err="1" smtClean="0"/>
              <a:t>jama’ar</a:t>
            </a:r>
            <a:r>
              <a:rPr lang="en-US" dirty="0" smtClean="0"/>
              <a:t> </a:t>
            </a:r>
            <a:r>
              <a:rPr lang="en-US" dirty="0" err="1" smtClean="0"/>
              <a:t>kwarai</a:t>
            </a:r>
            <a:r>
              <a:rPr lang="en-US" dirty="0" smtClean="0"/>
              <a:t> </a:t>
            </a:r>
            <a:r>
              <a:rPr lang="en-US" dirty="0" err="1" smtClean="0"/>
              <a:t>suna</a:t>
            </a:r>
            <a:r>
              <a:rPr lang="en-US" dirty="0" smtClean="0"/>
              <a:t> nan </a:t>
            </a:r>
            <a:r>
              <a:rPr lang="en-US" dirty="0" err="1" smtClean="0"/>
              <a:t>birjik</a:t>
            </a:r>
            <a:endParaRPr lang="en-GB" dirty="0" smtClean="0"/>
          </a:p>
          <a:p>
            <a:r>
              <a:rPr lang="en-GB" dirty="0" err="1" smtClean="0"/>
              <a:t>Kiyaye</a:t>
            </a:r>
            <a:r>
              <a:rPr lang="en-GB" dirty="0" smtClean="0"/>
              <a:t> </a:t>
            </a:r>
            <a:r>
              <a:rPr lang="en-GB" dirty="0" err="1" smtClean="0"/>
              <a:t>lokaci</a:t>
            </a:r>
            <a:endParaRPr lang="en-GB" dirty="0" smtClean="0"/>
          </a:p>
          <a:p>
            <a:pPr lvl="1"/>
            <a:r>
              <a:rPr lang="en-US" dirty="0" err="1" smtClean="0"/>
              <a:t>Iyalinka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da </a:t>
            </a:r>
            <a:r>
              <a:rPr lang="en-US" dirty="0" err="1" smtClean="0"/>
              <a:t>hakki</a:t>
            </a:r>
            <a:r>
              <a:rPr lang="en-US" dirty="0" smtClean="0"/>
              <a:t> a </a:t>
            </a:r>
            <a:r>
              <a:rPr lang="en-US" dirty="0" err="1" smtClean="0"/>
              <a:t>kanka</a:t>
            </a:r>
            <a:endParaRPr lang="en-US" dirty="0" smtClean="0"/>
          </a:p>
          <a:p>
            <a:pPr lvl="1"/>
            <a:r>
              <a:rPr lang="en-US" dirty="0" err="1" smtClean="0"/>
              <a:t>Kwadago</a:t>
            </a:r>
            <a:r>
              <a:rPr lang="en-US" dirty="0" smtClean="0"/>
              <a:t> </a:t>
            </a:r>
            <a:r>
              <a:rPr lang="en-US" dirty="0" err="1" smtClean="0"/>
              <a:t>amana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endParaRPr lang="en-GB" dirty="0" smtClean="0"/>
          </a:p>
          <a:p>
            <a:r>
              <a:rPr lang="en-GB" dirty="0" err="1" smtClean="0"/>
              <a:t>Manufa</a:t>
            </a:r>
            <a:r>
              <a:rPr lang="en-GB" dirty="0" smtClean="0"/>
              <a:t> </a:t>
            </a:r>
            <a:r>
              <a:rPr lang="en-GB" dirty="0" err="1" smtClean="0"/>
              <a:t>ingantacciiya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868363"/>
          </a:xfrm>
        </p:spPr>
        <p:txBody>
          <a:bodyPr/>
          <a:lstStyle/>
          <a:p>
            <a:r>
              <a:rPr lang="en-US" dirty="0" smtClean="0"/>
              <a:t>NADEWA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Hanyoyin</a:t>
            </a:r>
            <a:r>
              <a:rPr lang="en-US" dirty="0" smtClean="0"/>
              <a:t> </a:t>
            </a:r>
            <a:r>
              <a:rPr lang="en-US" dirty="0" err="1" smtClean="0"/>
              <a:t>sadarwa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dada </a:t>
            </a:r>
            <a:r>
              <a:rPr lang="en-US" dirty="0" err="1" smtClean="0"/>
              <a:t>yawaita</a:t>
            </a:r>
            <a:r>
              <a:rPr lang="en-US" dirty="0" smtClean="0"/>
              <a:t> </a:t>
            </a:r>
            <a:r>
              <a:rPr lang="en-US" dirty="0" err="1" smtClean="0"/>
              <a:t>sanadiyyar</a:t>
            </a:r>
            <a:r>
              <a:rPr lang="en-US" dirty="0" smtClean="0"/>
              <a:t> </a:t>
            </a:r>
            <a:r>
              <a:rPr lang="en-US" dirty="0" err="1" smtClean="0"/>
              <a:t>kirkire-kirkire</a:t>
            </a:r>
            <a:r>
              <a:rPr lang="en-US" dirty="0" smtClean="0"/>
              <a:t> a </a:t>
            </a:r>
            <a:r>
              <a:rPr lang="en-US" dirty="0" err="1" smtClean="0"/>
              <a:t>fannin</a:t>
            </a:r>
            <a:r>
              <a:rPr lang="en-US" dirty="0" smtClean="0"/>
              <a:t> </a:t>
            </a:r>
            <a:r>
              <a:rPr lang="en-US" dirty="0" err="1" smtClean="0"/>
              <a:t>kimiyya</a:t>
            </a:r>
            <a:r>
              <a:rPr lang="en-US" dirty="0" smtClean="0"/>
              <a:t> da </a:t>
            </a:r>
            <a:r>
              <a:rPr lang="en-US" dirty="0" err="1" smtClean="0"/>
              <a:t>fasahar</a:t>
            </a:r>
            <a:r>
              <a:rPr lang="en-US" dirty="0" smtClean="0"/>
              <a:t> </a:t>
            </a:r>
            <a:r>
              <a:rPr lang="en-US" dirty="0" err="1" smtClean="0"/>
              <a:t>sadarwa</a:t>
            </a:r>
            <a:endParaRPr lang="en-US" dirty="0" smtClean="0"/>
          </a:p>
          <a:p>
            <a:r>
              <a:rPr lang="en-US" dirty="0" err="1" smtClean="0"/>
              <a:t>Iya</a:t>
            </a:r>
            <a:r>
              <a:rPr lang="en-US" dirty="0" smtClean="0"/>
              <a:t> </a:t>
            </a:r>
            <a:r>
              <a:rPr lang="en-US" dirty="0" err="1" smtClean="0"/>
              <a:t>sanayyarka</a:t>
            </a:r>
            <a:r>
              <a:rPr lang="en-US" dirty="0" smtClean="0"/>
              <a:t> </a:t>
            </a:r>
            <a:r>
              <a:rPr lang="en-US" dirty="0" err="1" smtClean="0"/>
              <a:t>ga</a:t>
            </a:r>
            <a:r>
              <a:rPr lang="en-US" dirty="0" smtClean="0"/>
              <a:t> </a:t>
            </a:r>
            <a:r>
              <a:rPr lang="en-US" dirty="0" err="1" smtClean="0"/>
              <a:t>halin</a:t>
            </a:r>
            <a:r>
              <a:rPr lang="en-US" dirty="0" smtClean="0"/>
              <a:t> da </a:t>
            </a:r>
            <a:r>
              <a:rPr lang="en-US" dirty="0" err="1" smtClean="0"/>
              <a:t>ake</a:t>
            </a:r>
            <a:r>
              <a:rPr lang="en-US" dirty="0" smtClean="0"/>
              <a:t> </a:t>
            </a:r>
            <a:r>
              <a:rPr lang="en-US" dirty="0" err="1" smtClean="0"/>
              <a:t>ciki</a:t>
            </a:r>
            <a:r>
              <a:rPr lang="en-US" dirty="0" smtClean="0"/>
              <a:t> </a:t>
            </a:r>
            <a:r>
              <a:rPr lang="en-US" dirty="0" err="1" smtClean="0"/>
              <a:t>iya</a:t>
            </a:r>
            <a:r>
              <a:rPr lang="en-US" dirty="0" smtClean="0"/>
              <a:t> </a:t>
            </a:r>
            <a:r>
              <a:rPr lang="en-US" dirty="0" err="1" smtClean="0"/>
              <a:t>wayewarka</a:t>
            </a:r>
            <a:endParaRPr lang="en-US" dirty="0"/>
          </a:p>
          <a:p>
            <a:r>
              <a:rPr lang="en-US" dirty="0" err="1" smtClean="0"/>
              <a:t>Guguwa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mai </a:t>
            </a:r>
            <a:r>
              <a:rPr lang="en-US" dirty="0" err="1" smtClean="0"/>
              <a:t>dauke</a:t>
            </a:r>
            <a:r>
              <a:rPr lang="en-US" dirty="0" smtClean="0"/>
              <a:t> da </a:t>
            </a:r>
            <a:r>
              <a:rPr lang="en-US" dirty="0" err="1" smtClean="0"/>
              <a:t>iska</a:t>
            </a:r>
            <a:r>
              <a:rPr lang="en-US" dirty="0" smtClean="0"/>
              <a:t> mai </a:t>
            </a:r>
            <a:r>
              <a:rPr lang="en-US" dirty="0" err="1" smtClean="0"/>
              <a:t>karfi</a:t>
            </a:r>
            <a:r>
              <a:rPr lang="en-US" dirty="0" smtClean="0"/>
              <a:t>, </a:t>
            </a:r>
            <a:r>
              <a:rPr lang="en-US" dirty="0" err="1" smtClean="0"/>
              <a:t>wacce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tumbuke</a:t>
            </a:r>
            <a:r>
              <a:rPr lang="en-US" dirty="0" smtClean="0"/>
              <a:t> </a:t>
            </a:r>
            <a:r>
              <a:rPr lang="en-US" dirty="0" err="1" smtClean="0"/>
              <a:t>duk</a:t>
            </a:r>
            <a:r>
              <a:rPr lang="en-US" dirty="0" smtClean="0"/>
              <a:t> </a:t>
            </a:r>
            <a:r>
              <a:rPr lang="en-US" dirty="0" err="1" smtClean="0"/>
              <a:t>wanda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fuskanceta</a:t>
            </a:r>
            <a:r>
              <a:rPr lang="en-US" dirty="0" smtClean="0"/>
              <a:t> </a:t>
            </a:r>
            <a:r>
              <a:rPr lang="en-US" dirty="0" err="1" smtClean="0"/>
              <a:t>babu</a:t>
            </a:r>
            <a:r>
              <a:rPr lang="en-US" dirty="0" smtClean="0"/>
              <a:t> </a:t>
            </a:r>
            <a:r>
              <a:rPr lang="en-US" dirty="0" err="1" smtClean="0"/>
              <a:t>manufa</a:t>
            </a:r>
            <a:r>
              <a:rPr lang="en-US" dirty="0" smtClean="0"/>
              <a:t> </a:t>
            </a:r>
            <a:r>
              <a:rPr lang="en-US" dirty="0" err="1" smtClean="0"/>
              <a:t>kyakkyawa</a:t>
            </a:r>
            <a:r>
              <a:rPr lang="en-US" dirty="0" smtClean="0"/>
              <a:t>, </a:t>
            </a:r>
            <a:r>
              <a:rPr lang="en-US" dirty="0" err="1" smtClean="0"/>
              <a:t>kuma</a:t>
            </a:r>
            <a:r>
              <a:rPr lang="en-US" dirty="0" smtClean="0"/>
              <a:t> </a:t>
            </a:r>
            <a:r>
              <a:rPr lang="en-US" dirty="0" err="1" smtClean="0"/>
              <a:t>tabbatacce</a:t>
            </a:r>
            <a:r>
              <a:rPr lang="en-US" dirty="0" smtClean="0"/>
              <a:t> a tare dashi</a:t>
            </a:r>
          </a:p>
          <a:p>
            <a:r>
              <a:rPr lang="en-US" dirty="0" smtClean="0"/>
              <a:t>Kashi 60 </a:t>
            </a:r>
            <a:r>
              <a:rPr lang="en-US" dirty="0" err="1" smtClean="0"/>
              <a:t>cikin</a:t>
            </a:r>
            <a:r>
              <a:rPr lang="en-US" dirty="0" smtClean="0"/>
              <a:t> 100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masu</a:t>
            </a:r>
            <a:r>
              <a:rPr lang="en-US" dirty="0" smtClean="0"/>
              <a:t> </a:t>
            </a:r>
            <a:r>
              <a:rPr lang="en-US" dirty="0" err="1" smtClean="0"/>
              <a:t>mu’amala</a:t>
            </a:r>
            <a:r>
              <a:rPr lang="en-US" dirty="0" smtClean="0"/>
              <a:t> a </a:t>
            </a:r>
            <a:r>
              <a:rPr lang="en-US" dirty="0" err="1" smtClean="0"/>
              <a:t>wannan</a:t>
            </a:r>
            <a:r>
              <a:rPr lang="en-US" dirty="0" smtClean="0"/>
              <a:t> </a:t>
            </a:r>
            <a:r>
              <a:rPr lang="en-US" dirty="0" err="1" smtClean="0"/>
              <a:t>saaha</a:t>
            </a:r>
            <a:r>
              <a:rPr lang="en-US" dirty="0" smtClean="0"/>
              <a:t> </a:t>
            </a:r>
            <a:r>
              <a:rPr lang="en-US" dirty="0" err="1" smtClean="0"/>
              <a:t>ba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da </a:t>
            </a:r>
            <a:r>
              <a:rPr lang="en-US" dirty="0" err="1" smtClean="0"/>
              <a:t>manufa</a:t>
            </a:r>
            <a:r>
              <a:rPr lang="en-US" dirty="0" smtClean="0"/>
              <a:t> </a:t>
            </a:r>
            <a:r>
              <a:rPr lang="en-US" dirty="0" err="1" smtClean="0"/>
              <a:t>tabbatacciya</a:t>
            </a:r>
            <a:r>
              <a:rPr lang="en-US" dirty="0" smtClean="0"/>
              <a:t>, mai </a:t>
            </a:r>
            <a:r>
              <a:rPr lang="en-US" dirty="0" err="1" smtClean="0"/>
              <a:t>kwari</a:t>
            </a:r>
            <a:r>
              <a:rPr lang="en-US" dirty="0" smtClean="0"/>
              <a:t>.  Don haka, </a:t>
            </a:r>
            <a:r>
              <a:rPr lang="en-US" dirty="0" err="1" smtClean="0"/>
              <a:t>kada</a:t>
            </a:r>
            <a:r>
              <a:rPr lang="en-US" dirty="0" smtClean="0"/>
              <a:t> </a:t>
            </a:r>
            <a:r>
              <a:rPr lang="en-US" dirty="0" err="1" smtClean="0"/>
              <a:t>ka</a:t>
            </a:r>
            <a:r>
              <a:rPr lang="en-US" dirty="0" smtClean="0"/>
              <a:t> </a:t>
            </a:r>
            <a:r>
              <a:rPr lang="en-US" dirty="0" err="1" smtClean="0"/>
              <a:t>dogara</a:t>
            </a:r>
            <a:r>
              <a:rPr lang="en-US" dirty="0" smtClean="0"/>
              <a:t> </a:t>
            </a:r>
            <a:r>
              <a:rPr lang="en-US" dirty="0" err="1" smtClean="0"/>
              <a:t>gare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Mahalli</a:t>
            </a:r>
            <a:r>
              <a:rPr lang="en-US" dirty="0" smtClean="0"/>
              <a:t> ne mai </a:t>
            </a:r>
            <a:r>
              <a:rPr lang="en-US" dirty="0" err="1" smtClean="0"/>
              <a:t>cakude</a:t>
            </a:r>
            <a:r>
              <a:rPr lang="en-US" dirty="0" smtClean="0"/>
              <a:t> da </a:t>
            </a:r>
            <a:r>
              <a:rPr lang="en-US" dirty="0" err="1" smtClean="0"/>
              <a:t>fari</a:t>
            </a:r>
            <a:r>
              <a:rPr lang="en-US" dirty="0" smtClean="0"/>
              <a:t> da </a:t>
            </a:r>
            <a:r>
              <a:rPr lang="en-US" dirty="0" err="1" smtClean="0"/>
              <a:t>baki</a:t>
            </a:r>
            <a:r>
              <a:rPr lang="en-US" dirty="0" smtClean="0"/>
              <a:t>, da mai </a:t>
            </a:r>
            <a:r>
              <a:rPr lang="en-US" dirty="0" err="1" smtClean="0"/>
              <a:t>zaki</a:t>
            </a:r>
            <a:r>
              <a:rPr lang="en-US" dirty="0" smtClean="0"/>
              <a:t> da mai </a:t>
            </a:r>
            <a:r>
              <a:rPr lang="en-US" dirty="0" err="1" smtClean="0"/>
              <a:t>daci</a:t>
            </a:r>
            <a:r>
              <a:rPr lang="en-US" dirty="0" smtClean="0"/>
              <a:t>, da mai </a:t>
            </a:r>
            <a:r>
              <a:rPr lang="en-US" dirty="0" err="1" smtClean="0"/>
              <a:t>lami</a:t>
            </a:r>
            <a:r>
              <a:rPr lang="en-US" dirty="0" smtClean="0"/>
              <a:t> da mai </a:t>
            </a:r>
            <a:r>
              <a:rPr lang="en-US" dirty="0" err="1" smtClean="0"/>
              <a:t>gardi</a:t>
            </a:r>
            <a:r>
              <a:rPr lang="en-US" dirty="0" smtClean="0"/>
              <a:t>; dole ne </a:t>
            </a:r>
            <a:r>
              <a:rPr lang="en-US" dirty="0" err="1" smtClean="0"/>
              <a:t>ka</a:t>
            </a:r>
            <a:r>
              <a:rPr lang="en-US" dirty="0" smtClean="0"/>
              <a:t> </a:t>
            </a:r>
            <a:r>
              <a:rPr lang="en-US" dirty="0" err="1" smtClean="0"/>
              <a:t>zabi</a:t>
            </a:r>
            <a:r>
              <a:rPr lang="en-US" dirty="0" smtClean="0"/>
              <a:t> </a:t>
            </a:r>
            <a:r>
              <a:rPr lang="en-US" dirty="0" err="1" smtClean="0"/>
              <a:t>dandanon</a:t>
            </a:r>
            <a:r>
              <a:rPr lang="en-US" dirty="0" smtClean="0"/>
              <a:t> da </a:t>
            </a:r>
            <a:r>
              <a:rPr lang="en-US" dirty="0" err="1" smtClean="0"/>
              <a:t>ya</a:t>
            </a:r>
            <a:r>
              <a:rPr lang="en-US" dirty="0" smtClean="0"/>
              <a:t> dace da kai, </a:t>
            </a:r>
            <a:r>
              <a:rPr lang="en-US" dirty="0" err="1" smtClean="0"/>
              <a:t>kada</a:t>
            </a:r>
            <a:r>
              <a:rPr lang="en-US" dirty="0" smtClean="0"/>
              <a:t> </a:t>
            </a:r>
            <a:r>
              <a:rPr lang="en-US" dirty="0" err="1" smtClean="0"/>
              <a:t>ka</a:t>
            </a:r>
            <a:r>
              <a:rPr lang="en-US" dirty="0" smtClean="0"/>
              <a:t> bi </a:t>
            </a:r>
            <a:r>
              <a:rPr lang="en-US" dirty="0" err="1" smtClean="0"/>
              <a:t>zabin</a:t>
            </a:r>
            <a:r>
              <a:rPr lang="en-US" dirty="0" smtClean="0"/>
              <a:t> </a:t>
            </a:r>
            <a:r>
              <a:rPr lang="en-US" dirty="0" err="1" smtClean="0"/>
              <a:t>wasu</a:t>
            </a:r>
            <a:r>
              <a:rPr lang="en-US" dirty="0" smtClean="0"/>
              <a:t>, </a:t>
            </a:r>
            <a:r>
              <a:rPr lang="en-US" dirty="0" err="1" smtClean="0"/>
              <a:t>domin</a:t>
            </a:r>
            <a:r>
              <a:rPr lang="en-US" dirty="0" smtClean="0"/>
              <a:t> </a:t>
            </a:r>
            <a:r>
              <a:rPr lang="en-US" dirty="0" err="1" smtClean="0"/>
              <a:t>dandanonku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sha</a:t>
            </a:r>
            <a:r>
              <a:rPr lang="en-US" dirty="0" smtClean="0"/>
              <a:t> </a:t>
            </a:r>
            <a:r>
              <a:rPr lang="en-US" dirty="0" err="1" smtClean="0"/>
              <a:t>bamban</a:t>
            </a:r>
            <a:endParaRPr lang="en-US" dirty="0" smtClean="0"/>
          </a:p>
          <a:p>
            <a:r>
              <a:rPr lang="en-US" dirty="0" smtClean="0"/>
              <a:t>RIGA-KAFI, YA FI MAGANI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5917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143005"/>
            <a:ext cx="5410200" cy="4221145"/>
          </a:xfrm>
        </p:spPr>
      </p:pic>
    </p:spTree>
    <p:extLst>
      <p:ext uri="{BB962C8B-B14F-4D97-AF65-F5344CB8AC3E}">
        <p14:creationId xmlns:p14="http://schemas.microsoft.com/office/powerpoint/2010/main" val="929757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868363"/>
          </a:xfrm>
        </p:spPr>
        <p:txBody>
          <a:bodyPr>
            <a:normAutofit/>
          </a:bodyPr>
          <a:lstStyle/>
          <a:p>
            <a:r>
              <a:rPr lang="en-US" sz="3200" dirty="0"/>
              <a:t>MANUFA DA MAHIMMANCIN SADARWA</a:t>
            </a:r>
            <a:endParaRPr lang="en-GB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17644"/>
            <a:ext cx="7620000" cy="5440361"/>
          </a:xfrm>
        </p:spPr>
      </p:pic>
    </p:spTree>
    <p:extLst>
      <p:ext uri="{BB962C8B-B14F-4D97-AF65-F5344CB8AC3E}">
        <p14:creationId xmlns:p14="http://schemas.microsoft.com/office/powerpoint/2010/main" val="624775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792163"/>
          </a:xfrm>
        </p:spPr>
        <p:txBody>
          <a:bodyPr>
            <a:normAutofit/>
          </a:bodyPr>
          <a:lstStyle/>
          <a:p>
            <a:r>
              <a:rPr lang="en-GB" dirty="0"/>
              <a:t>GABATARWA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410200"/>
          </a:xfrm>
        </p:spPr>
        <p:txBody>
          <a:bodyPr/>
          <a:lstStyle/>
          <a:p>
            <a:r>
              <a:rPr lang="en-GB" dirty="0" err="1" smtClean="0"/>
              <a:t>Mahimmancin</a:t>
            </a:r>
            <a:r>
              <a:rPr lang="en-GB" dirty="0" smtClean="0"/>
              <a:t> </a:t>
            </a:r>
            <a:r>
              <a:rPr lang="en-GB" dirty="0" err="1" smtClean="0"/>
              <a:t>Maudu’i</a:t>
            </a:r>
            <a:endParaRPr lang="en-GB" dirty="0" smtClean="0"/>
          </a:p>
          <a:p>
            <a:pPr lvl="1"/>
            <a:r>
              <a:rPr lang="en-GB" dirty="0" err="1" smtClean="0"/>
              <a:t>Ta’allakuwar</a:t>
            </a:r>
            <a:r>
              <a:rPr lang="en-GB" dirty="0" smtClean="0"/>
              <a:t> </a:t>
            </a:r>
            <a:r>
              <a:rPr lang="en-GB" dirty="0" err="1" smtClean="0"/>
              <a:t>imani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addini</a:t>
            </a:r>
            <a:r>
              <a:rPr lang="en-GB" dirty="0" smtClean="0"/>
              <a:t> </a:t>
            </a:r>
            <a:r>
              <a:rPr lang="en-GB" dirty="0" err="1" smtClean="0"/>
              <a:t>dashi</a:t>
            </a:r>
            <a:endParaRPr lang="en-GB" dirty="0" smtClean="0"/>
          </a:p>
          <a:p>
            <a:pPr lvl="1"/>
            <a:r>
              <a:rPr lang="en-GB" dirty="0" err="1" smtClean="0"/>
              <a:t>Ilimi</a:t>
            </a:r>
            <a:r>
              <a:rPr lang="en-GB" dirty="0" smtClean="0"/>
              <a:t> </a:t>
            </a:r>
            <a:r>
              <a:rPr lang="en-GB" dirty="0" err="1" smtClean="0"/>
              <a:t>kafin</a:t>
            </a:r>
            <a:r>
              <a:rPr lang="en-GB" dirty="0" smtClean="0"/>
              <a:t> </a:t>
            </a:r>
            <a:r>
              <a:rPr lang="en-GB" dirty="0" err="1" smtClean="0"/>
              <a:t>aiki</a:t>
            </a:r>
            <a:endParaRPr lang="en-GB" dirty="0" smtClean="0"/>
          </a:p>
          <a:p>
            <a:pPr lvl="1"/>
            <a:r>
              <a:rPr lang="en-GB" dirty="0"/>
              <a:t>Yin </a:t>
            </a:r>
            <a:r>
              <a:rPr lang="en-GB" dirty="0" err="1"/>
              <a:t>rayuwa</a:t>
            </a:r>
            <a:r>
              <a:rPr lang="en-GB" dirty="0"/>
              <a:t> mai </a:t>
            </a:r>
            <a:r>
              <a:rPr lang="en-GB" dirty="0" err="1"/>
              <a:t>inganci</a:t>
            </a:r>
            <a:endParaRPr lang="en-GB" dirty="0"/>
          </a:p>
          <a:p>
            <a:pPr lvl="1"/>
            <a:r>
              <a:rPr lang="en-US" dirty="0" err="1" smtClean="0"/>
              <a:t>Zamani</a:t>
            </a:r>
            <a:r>
              <a:rPr lang="en-US" dirty="0" smtClean="0"/>
              <a:t> zo mu </a:t>
            </a:r>
            <a:r>
              <a:rPr lang="en-US" dirty="0" err="1" smtClean="0"/>
              <a:t>tafi</a:t>
            </a:r>
            <a:endParaRPr lang="en-GB" dirty="0" smtClean="0"/>
          </a:p>
          <a:p>
            <a:r>
              <a:rPr lang="en-GB" dirty="0" err="1" smtClean="0"/>
              <a:t>Sadarwa</a:t>
            </a:r>
            <a:r>
              <a:rPr lang="en-GB" dirty="0" smtClean="0"/>
              <a:t>: Me </a:t>
            </a:r>
            <a:r>
              <a:rPr lang="en-GB" dirty="0" err="1" smtClean="0"/>
              <a:t>Ake</a:t>
            </a:r>
            <a:r>
              <a:rPr lang="en-GB" dirty="0" smtClean="0"/>
              <a:t> </a:t>
            </a:r>
            <a:r>
              <a:rPr lang="en-GB" dirty="0" err="1" smtClean="0"/>
              <a:t>Nufi</a:t>
            </a:r>
            <a:r>
              <a:rPr lang="en-GB" dirty="0" smtClean="0"/>
              <a:t>?</a:t>
            </a:r>
          </a:p>
          <a:p>
            <a:pPr lvl="1"/>
            <a:r>
              <a:rPr lang="en-GB" dirty="0" err="1" smtClean="0"/>
              <a:t>Tsarin</a:t>
            </a:r>
            <a:r>
              <a:rPr lang="en-GB" dirty="0" smtClean="0"/>
              <a:t> </a:t>
            </a:r>
            <a:r>
              <a:rPr lang="en-GB" dirty="0" err="1" smtClean="0"/>
              <a:t>isar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manufa</a:t>
            </a:r>
            <a:r>
              <a:rPr lang="en-GB" dirty="0" smtClean="0"/>
              <a:t>/</a:t>
            </a:r>
            <a:r>
              <a:rPr lang="en-GB" dirty="0" err="1" smtClean="0"/>
              <a:t>sako</a:t>
            </a:r>
            <a:r>
              <a:rPr lang="en-GB" dirty="0" smtClean="0"/>
              <a:t> </a:t>
            </a:r>
            <a:r>
              <a:rPr lang="en-GB" dirty="0" err="1" smtClean="0"/>
              <a:t>tsakanin</a:t>
            </a:r>
            <a:r>
              <a:rPr lang="en-GB" dirty="0" smtClean="0"/>
              <a:t> </a:t>
            </a:r>
            <a:r>
              <a:rPr lang="en-GB" dirty="0" err="1" smtClean="0"/>
              <a:t>mutane</a:t>
            </a:r>
            <a:r>
              <a:rPr lang="en-GB" dirty="0" smtClean="0"/>
              <a:t> </a:t>
            </a:r>
            <a:r>
              <a:rPr lang="en-GB" dirty="0" err="1" smtClean="0"/>
              <a:t>biyu</a:t>
            </a:r>
            <a:r>
              <a:rPr lang="en-GB" dirty="0" smtClean="0"/>
              <a:t>, </a:t>
            </a:r>
            <a:r>
              <a:rPr lang="en-GB" dirty="0" err="1" smtClean="0"/>
              <a:t>ta</a:t>
            </a:r>
            <a:r>
              <a:rPr lang="en-GB" dirty="0" smtClean="0"/>
              <a:t> </a:t>
            </a:r>
            <a:r>
              <a:rPr lang="en-GB" dirty="0" err="1" smtClean="0"/>
              <a:t>amfani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zance</a:t>
            </a:r>
            <a:r>
              <a:rPr lang="en-GB" dirty="0" smtClean="0"/>
              <a:t> </a:t>
            </a:r>
            <a:r>
              <a:rPr lang="en-GB" dirty="0" err="1" smtClean="0"/>
              <a:t>ko</a:t>
            </a:r>
            <a:r>
              <a:rPr lang="en-GB" dirty="0" smtClean="0"/>
              <a:t> </a:t>
            </a:r>
            <a:r>
              <a:rPr lang="en-GB" dirty="0" err="1" smtClean="0"/>
              <a:t>rubutu</a:t>
            </a:r>
            <a:r>
              <a:rPr lang="en-GB" dirty="0" smtClean="0"/>
              <a:t> </a:t>
            </a:r>
            <a:r>
              <a:rPr lang="en-GB" dirty="0" err="1" smtClean="0"/>
              <a:t>ko</a:t>
            </a:r>
            <a:r>
              <a:rPr lang="en-GB" dirty="0" smtClean="0"/>
              <a:t> </a:t>
            </a:r>
            <a:r>
              <a:rPr lang="en-GB" dirty="0" err="1" smtClean="0"/>
              <a:t>ishara</a:t>
            </a:r>
            <a:r>
              <a:rPr lang="en-GB" dirty="0"/>
              <a:t> </a:t>
            </a:r>
            <a:r>
              <a:rPr lang="en-GB" dirty="0" err="1" smtClean="0"/>
              <a:t>ko</a:t>
            </a:r>
            <a:r>
              <a:rPr lang="en-GB" dirty="0" smtClean="0"/>
              <a:t> </a:t>
            </a:r>
            <a:r>
              <a:rPr lang="en-GB" dirty="0" err="1" smtClean="0"/>
              <a:t>alama</a:t>
            </a:r>
            <a:r>
              <a:rPr lang="en-GB" dirty="0" smtClean="0"/>
              <a:t>.</a:t>
            </a:r>
          </a:p>
          <a:p>
            <a:pPr lvl="1"/>
            <a:r>
              <a:rPr lang="en-GB" dirty="0" err="1" smtClean="0"/>
              <a:t>Tsarin</a:t>
            </a:r>
            <a:r>
              <a:rPr lang="en-GB" dirty="0" smtClean="0"/>
              <a:t> </a:t>
            </a:r>
            <a:r>
              <a:rPr lang="en-GB" dirty="0" err="1" smtClean="0"/>
              <a:t>aikawa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karban</a:t>
            </a:r>
            <a:r>
              <a:rPr lang="en-GB" dirty="0" smtClean="0"/>
              <a:t> </a:t>
            </a:r>
            <a:r>
              <a:rPr lang="en-GB" dirty="0" err="1" smtClean="0"/>
              <a:t>sakonni</a:t>
            </a:r>
            <a:r>
              <a:rPr lang="en-GB" dirty="0" smtClean="0"/>
              <a:t> </a:t>
            </a:r>
            <a:r>
              <a:rPr lang="en-GB" dirty="0" err="1" smtClean="0"/>
              <a:t>ta</a:t>
            </a:r>
            <a:r>
              <a:rPr lang="en-GB" dirty="0" smtClean="0"/>
              <a:t> </a:t>
            </a:r>
            <a:r>
              <a:rPr lang="en-GB" dirty="0" err="1" smtClean="0"/>
              <a:t>amfani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hanyoyi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na’urorin</a:t>
            </a:r>
            <a:r>
              <a:rPr lang="en-GB" dirty="0" smtClean="0"/>
              <a:t> </a:t>
            </a:r>
            <a:r>
              <a:rPr lang="en-GB" dirty="0" err="1" smtClean="0"/>
              <a:t>sadarwa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zamani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GABATARWA (</a:t>
            </a:r>
            <a:r>
              <a:rPr lang="en-GB" dirty="0" err="1" smtClean="0"/>
              <a:t>ci</a:t>
            </a:r>
            <a:r>
              <a:rPr lang="en-GB" dirty="0" smtClean="0"/>
              <a:t> </a:t>
            </a:r>
            <a:r>
              <a:rPr lang="en-GB" dirty="0" err="1" smtClean="0"/>
              <a:t>gaba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Manufofin</a:t>
            </a:r>
            <a:r>
              <a:rPr lang="en-GB" dirty="0" smtClean="0"/>
              <a:t> </a:t>
            </a:r>
            <a:r>
              <a:rPr lang="en-GB" dirty="0" err="1" smtClean="0"/>
              <a:t>Sadarwa</a:t>
            </a:r>
            <a:endParaRPr lang="en-GB" dirty="0" smtClean="0"/>
          </a:p>
          <a:p>
            <a:pPr lvl="1"/>
            <a:r>
              <a:rPr lang="en-GB" dirty="0" err="1" smtClean="0"/>
              <a:t>Isar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manufa</a:t>
            </a:r>
            <a:r>
              <a:rPr lang="en-GB" dirty="0" smtClean="0"/>
              <a:t> (</a:t>
            </a:r>
            <a:r>
              <a:rPr lang="en-GB" dirty="0" err="1" smtClean="0"/>
              <a:t>umarni</a:t>
            </a:r>
            <a:r>
              <a:rPr lang="en-GB" dirty="0"/>
              <a:t> </a:t>
            </a:r>
            <a:r>
              <a:rPr lang="en-GB" dirty="0" err="1" smtClean="0"/>
              <a:t>ko</a:t>
            </a:r>
            <a:r>
              <a:rPr lang="en-GB" dirty="0" smtClean="0"/>
              <a:t> </a:t>
            </a:r>
            <a:r>
              <a:rPr lang="en-GB" dirty="0" err="1" smtClean="0"/>
              <a:t>hani</a:t>
            </a:r>
            <a:r>
              <a:rPr lang="en-GB" dirty="0" smtClean="0"/>
              <a:t> </a:t>
            </a:r>
            <a:r>
              <a:rPr lang="en-GB" dirty="0" err="1" smtClean="0"/>
              <a:t>ko</a:t>
            </a:r>
            <a:r>
              <a:rPr lang="en-GB" dirty="0" smtClean="0"/>
              <a:t> </a:t>
            </a:r>
            <a:r>
              <a:rPr lang="en-GB" dirty="0" err="1" smtClean="0"/>
              <a:t>bukata</a:t>
            </a:r>
            <a:r>
              <a:rPr lang="en-GB" dirty="0" smtClean="0"/>
              <a:t>)</a:t>
            </a:r>
          </a:p>
          <a:p>
            <a:pPr lvl="1"/>
            <a:r>
              <a:rPr lang="en-GB" dirty="0" err="1" smtClean="0"/>
              <a:t>Ilmantarwa</a:t>
            </a:r>
            <a:endParaRPr lang="en-GB" dirty="0" smtClean="0"/>
          </a:p>
          <a:p>
            <a:pPr lvl="1"/>
            <a:r>
              <a:rPr lang="en-GB" dirty="0" err="1" smtClean="0"/>
              <a:t>Tabbatar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Tsari</a:t>
            </a:r>
            <a:r>
              <a:rPr lang="en-GB" dirty="0" smtClean="0"/>
              <a:t> </a:t>
            </a:r>
            <a:r>
              <a:rPr lang="en-GB" dirty="0" err="1" smtClean="0"/>
              <a:t>Cikin</a:t>
            </a:r>
            <a:r>
              <a:rPr lang="en-GB" dirty="0" smtClean="0"/>
              <a:t> </a:t>
            </a:r>
            <a:r>
              <a:rPr lang="en-GB" dirty="0" err="1" smtClean="0"/>
              <a:t>Al’umma</a:t>
            </a:r>
            <a:endParaRPr lang="en-GB" dirty="0" smtClean="0"/>
          </a:p>
          <a:p>
            <a:pPr lvl="1"/>
            <a:r>
              <a:rPr lang="en-GB" dirty="0" err="1" smtClean="0"/>
              <a:t>Fahimtar</a:t>
            </a:r>
            <a:r>
              <a:rPr lang="en-GB" dirty="0" smtClean="0"/>
              <a:t> </a:t>
            </a:r>
            <a:r>
              <a:rPr lang="en-GB" dirty="0" err="1" smtClean="0"/>
              <a:t>Juna</a:t>
            </a:r>
            <a:r>
              <a:rPr lang="en-GB" dirty="0" smtClean="0"/>
              <a:t> </a:t>
            </a:r>
            <a:r>
              <a:rPr lang="en-GB" dirty="0" err="1" smtClean="0"/>
              <a:t>ta</a:t>
            </a:r>
            <a:r>
              <a:rPr lang="en-GB" dirty="0" smtClean="0"/>
              <a:t> </a:t>
            </a:r>
            <a:r>
              <a:rPr lang="en-GB" dirty="0" err="1" smtClean="0"/>
              <a:t>musayar</a:t>
            </a:r>
            <a:r>
              <a:rPr lang="en-GB" dirty="0" smtClean="0"/>
              <a:t> </a:t>
            </a:r>
            <a:r>
              <a:rPr lang="en-GB" dirty="0" err="1" smtClean="0"/>
              <a:t>fahimta</a:t>
            </a:r>
            <a:endParaRPr lang="en-GB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HANYOYI DA NA’URORIN SADARWA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Fasahar</a:t>
            </a:r>
            <a:r>
              <a:rPr lang="en-GB" dirty="0" smtClean="0"/>
              <a:t> </a:t>
            </a:r>
            <a:r>
              <a:rPr lang="en-GB" dirty="0" err="1" smtClean="0"/>
              <a:t>Sadarwa</a:t>
            </a:r>
            <a:r>
              <a:rPr lang="en-GB" dirty="0" smtClean="0"/>
              <a:t> ta </a:t>
            </a:r>
            <a:r>
              <a:rPr lang="en-GB" dirty="0" err="1" smtClean="0"/>
              <a:t>Zamani</a:t>
            </a:r>
            <a:r>
              <a:rPr lang="en-GB" dirty="0" smtClean="0"/>
              <a:t> (Information Communication </a:t>
            </a:r>
            <a:r>
              <a:rPr lang="en-GB" dirty="0" smtClean="0"/>
              <a:t>Technologies - ICTs)</a:t>
            </a:r>
            <a:endParaRPr lang="en-GB" dirty="0" smtClean="0"/>
          </a:p>
          <a:p>
            <a:pPr lvl="1"/>
            <a:r>
              <a:rPr lang="en-GB" dirty="0" err="1" smtClean="0"/>
              <a:t>Tsarin</a:t>
            </a:r>
            <a:r>
              <a:rPr lang="en-GB" dirty="0" smtClean="0"/>
              <a:t> </a:t>
            </a:r>
            <a:r>
              <a:rPr lang="en-GB" dirty="0" err="1" smtClean="0"/>
              <a:t>aiwatar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sadarwa</a:t>
            </a:r>
            <a:r>
              <a:rPr lang="en-GB" dirty="0" smtClean="0"/>
              <a:t> </a:t>
            </a:r>
            <a:r>
              <a:rPr lang="en-GB" dirty="0" err="1" smtClean="0"/>
              <a:t>mai</a:t>
            </a:r>
            <a:r>
              <a:rPr lang="en-GB" dirty="0" smtClean="0"/>
              <a:t> </a:t>
            </a:r>
            <a:r>
              <a:rPr lang="en-GB" dirty="0" err="1" smtClean="0"/>
              <a:t>inganci</a:t>
            </a:r>
            <a:r>
              <a:rPr lang="en-GB" dirty="0" smtClean="0"/>
              <a:t> </a:t>
            </a:r>
            <a:r>
              <a:rPr lang="en-GB" dirty="0" err="1" smtClean="0"/>
              <a:t>ta</a:t>
            </a:r>
            <a:r>
              <a:rPr lang="en-GB" dirty="0" smtClean="0"/>
              <a:t> </a:t>
            </a:r>
            <a:r>
              <a:rPr lang="en-GB" dirty="0" err="1" smtClean="0"/>
              <a:t>amfani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hanyoyi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na’urorin</a:t>
            </a:r>
            <a:r>
              <a:rPr lang="en-GB" dirty="0" smtClean="0"/>
              <a:t> </a:t>
            </a:r>
            <a:r>
              <a:rPr lang="en-GB" dirty="0" err="1" smtClean="0"/>
              <a:t>sadarwa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zamani</a:t>
            </a:r>
            <a:endParaRPr lang="en-GB" dirty="0" smtClean="0"/>
          </a:p>
          <a:p>
            <a:pPr lvl="2"/>
            <a:r>
              <a:rPr lang="en-GB" dirty="0" err="1" smtClean="0"/>
              <a:t>Dillalai</a:t>
            </a:r>
            <a:r>
              <a:rPr lang="en-GB" dirty="0" smtClean="0"/>
              <a:t>:  </a:t>
            </a:r>
            <a:r>
              <a:rPr lang="en-GB" dirty="0" err="1" smtClean="0"/>
              <a:t>Ka’idojin</a:t>
            </a:r>
            <a:r>
              <a:rPr lang="en-GB" dirty="0" smtClean="0"/>
              <a:t> </a:t>
            </a:r>
            <a:r>
              <a:rPr lang="en-GB" dirty="0" err="1" smtClean="0"/>
              <a:t>sadarwa</a:t>
            </a:r>
            <a:r>
              <a:rPr lang="en-GB" dirty="0" smtClean="0"/>
              <a:t> (Communication </a:t>
            </a:r>
            <a:r>
              <a:rPr lang="en-GB" dirty="0"/>
              <a:t>P</a:t>
            </a:r>
            <a:r>
              <a:rPr lang="en-GB" dirty="0" smtClean="0"/>
              <a:t>rotocols)  = &gt; IP </a:t>
            </a:r>
            <a:r>
              <a:rPr lang="en-GB" dirty="0" err="1" smtClean="0"/>
              <a:t>da</a:t>
            </a:r>
            <a:r>
              <a:rPr lang="en-GB" dirty="0" smtClean="0"/>
              <a:t> TCP </a:t>
            </a:r>
            <a:r>
              <a:rPr lang="en-GB" dirty="0" err="1" smtClean="0"/>
              <a:t>dsr</a:t>
            </a:r>
            <a:endParaRPr lang="en-GB" dirty="0" smtClean="0"/>
          </a:p>
          <a:p>
            <a:pPr lvl="2"/>
            <a:r>
              <a:rPr lang="en-GB" dirty="0" err="1" smtClean="0"/>
              <a:t>Hakan</a:t>
            </a:r>
            <a:r>
              <a:rPr lang="en-GB" dirty="0" smtClean="0"/>
              <a:t> </a:t>
            </a:r>
            <a:r>
              <a:rPr lang="en-GB" dirty="0" err="1" smtClean="0"/>
              <a:t>ya</a:t>
            </a:r>
            <a:r>
              <a:rPr lang="en-GB" dirty="0" smtClean="0"/>
              <a:t> </a:t>
            </a:r>
            <a:r>
              <a:rPr lang="en-GB" dirty="0" err="1" smtClean="0"/>
              <a:t>haifar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Gamammiyar</a:t>
            </a:r>
            <a:r>
              <a:rPr lang="en-GB" dirty="0" smtClean="0"/>
              <a:t> </a:t>
            </a:r>
            <a:r>
              <a:rPr lang="en-GB" dirty="0" err="1" smtClean="0"/>
              <a:t>Zumunci</a:t>
            </a:r>
            <a:r>
              <a:rPr lang="en-GB" dirty="0" smtClean="0"/>
              <a:t> (Network Convergence) </a:t>
            </a:r>
            <a:r>
              <a:rPr lang="en-GB" dirty="0" err="1" smtClean="0"/>
              <a:t>tsakanin</a:t>
            </a:r>
            <a:r>
              <a:rPr lang="en-GB" dirty="0" smtClean="0"/>
              <a:t> </a:t>
            </a:r>
            <a:r>
              <a:rPr lang="en-GB" dirty="0" err="1" smtClean="0"/>
              <a:t>na’urorin</a:t>
            </a:r>
            <a:r>
              <a:rPr lang="en-GB" dirty="0" smtClean="0"/>
              <a:t> </a:t>
            </a:r>
            <a:r>
              <a:rPr lang="en-GB" dirty="0" err="1" smtClean="0"/>
              <a:t>sadarwa</a:t>
            </a:r>
            <a:r>
              <a:rPr lang="en-GB" dirty="0" smtClean="0"/>
              <a:t> = &gt; </a:t>
            </a:r>
            <a:r>
              <a:rPr lang="en-GB" dirty="0" err="1" smtClean="0"/>
              <a:t>wayar</a:t>
            </a:r>
            <a:r>
              <a:rPr lang="en-GB" dirty="0" smtClean="0"/>
              <a:t> </a:t>
            </a:r>
            <a:r>
              <a:rPr lang="en-GB" dirty="0" err="1" smtClean="0"/>
              <a:t>salula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kwamfuta</a:t>
            </a:r>
            <a:r>
              <a:rPr lang="en-GB" dirty="0" smtClean="0"/>
              <a:t>, </a:t>
            </a:r>
            <a:r>
              <a:rPr lang="en-GB" dirty="0" err="1" smtClean="0"/>
              <a:t>Intanet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Imail</a:t>
            </a:r>
            <a:r>
              <a:rPr lang="en-GB" dirty="0" smtClean="0"/>
              <a:t> </a:t>
            </a:r>
            <a:r>
              <a:rPr lang="en-GB" dirty="0" err="1" smtClean="0"/>
              <a:t>dsr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2"/>
            <a:ext cx="8229600" cy="1028783"/>
          </a:xfrm>
        </p:spPr>
        <p:txBody>
          <a:bodyPr>
            <a:noAutofit/>
          </a:bodyPr>
          <a:lstStyle/>
          <a:p>
            <a:r>
              <a:rPr lang="en-GB" sz="3200" dirty="0"/>
              <a:t>HANYOYI DA NA’URORIN SADARWA (</a:t>
            </a:r>
            <a:r>
              <a:rPr lang="en-GB" sz="3200" dirty="0" err="1"/>
              <a:t>ci</a:t>
            </a:r>
            <a:r>
              <a:rPr lang="en-GB" sz="3200" dirty="0"/>
              <a:t> </a:t>
            </a:r>
            <a:r>
              <a:rPr lang="en-GB" sz="3200" dirty="0" err="1"/>
              <a:t>gaba</a:t>
            </a:r>
            <a:r>
              <a:rPr lang="en-GB" sz="3200" dirty="0"/>
              <a:t>)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848600" cy="5105400"/>
          </a:xfrm>
        </p:spPr>
        <p:txBody>
          <a:bodyPr>
            <a:normAutofit lnSpcReduction="10000"/>
          </a:bodyPr>
          <a:lstStyle/>
          <a:p>
            <a:r>
              <a:rPr lang="en-GB" dirty="0" err="1" smtClean="0"/>
              <a:t>Kayayyakin</a:t>
            </a:r>
            <a:r>
              <a:rPr lang="en-GB" dirty="0" smtClean="0"/>
              <a:t> </a:t>
            </a:r>
            <a:r>
              <a:rPr lang="en-GB" dirty="0" err="1" smtClean="0"/>
              <a:t>Sadarwar</a:t>
            </a:r>
            <a:r>
              <a:rPr lang="en-GB" dirty="0" smtClean="0"/>
              <a:t> </a:t>
            </a:r>
            <a:r>
              <a:rPr lang="en-GB" dirty="0" err="1" smtClean="0"/>
              <a:t>Zamani</a:t>
            </a:r>
            <a:r>
              <a:rPr lang="en-GB" dirty="0" smtClean="0"/>
              <a:t> (Communication Devices)</a:t>
            </a:r>
          </a:p>
          <a:p>
            <a:pPr lvl="1"/>
            <a:r>
              <a:rPr lang="en-GB" dirty="0" err="1" smtClean="0"/>
              <a:t>Kwamfuta</a:t>
            </a:r>
            <a:endParaRPr lang="en-GB" dirty="0" smtClean="0"/>
          </a:p>
          <a:p>
            <a:pPr lvl="1"/>
            <a:r>
              <a:rPr lang="en-GB" dirty="0" err="1" smtClean="0"/>
              <a:t>Wayar</a:t>
            </a:r>
            <a:r>
              <a:rPr lang="en-GB" dirty="0" smtClean="0"/>
              <a:t> </a:t>
            </a:r>
            <a:r>
              <a:rPr lang="en-GB" dirty="0" err="1" smtClean="0"/>
              <a:t>Salula</a:t>
            </a:r>
            <a:endParaRPr lang="en-GB" dirty="0" smtClean="0"/>
          </a:p>
          <a:p>
            <a:pPr lvl="1"/>
            <a:r>
              <a:rPr lang="en-GB" dirty="0" err="1" smtClean="0"/>
              <a:t>Na’urorin</a:t>
            </a:r>
            <a:r>
              <a:rPr lang="en-GB" dirty="0" smtClean="0"/>
              <a:t> </a:t>
            </a:r>
            <a:r>
              <a:rPr lang="en-GB" dirty="0" err="1" smtClean="0"/>
              <a:t>Sadarwa</a:t>
            </a:r>
            <a:r>
              <a:rPr lang="en-GB" dirty="0" smtClean="0"/>
              <a:t> (</a:t>
            </a:r>
            <a:r>
              <a:rPr lang="en-GB" dirty="0" err="1" smtClean="0"/>
              <a:t>iPad</a:t>
            </a:r>
            <a:r>
              <a:rPr lang="en-GB" dirty="0" smtClean="0"/>
              <a:t>, </a:t>
            </a:r>
            <a:r>
              <a:rPr lang="en-GB" dirty="0" err="1" smtClean="0"/>
              <a:t>da</a:t>
            </a:r>
            <a:r>
              <a:rPr lang="en-GB" dirty="0" smtClean="0"/>
              <a:t> Samsung Galaxy Note, MS Surface, Google Nexus </a:t>
            </a:r>
            <a:r>
              <a:rPr lang="en-GB" dirty="0" err="1" smtClean="0"/>
              <a:t>dsr</a:t>
            </a:r>
            <a:r>
              <a:rPr lang="en-GB" dirty="0" smtClean="0"/>
              <a:t>)</a:t>
            </a:r>
          </a:p>
          <a:p>
            <a:pPr lvl="1"/>
            <a:r>
              <a:rPr lang="en-GB" dirty="0" err="1" smtClean="0"/>
              <a:t>Tauraron</a:t>
            </a:r>
            <a:r>
              <a:rPr lang="en-GB" dirty="0" smtClean="0"/>
              <a:t> Dan Adam (Communication Satellite)</a:t>
            </a:r>
          </a:p>
          <a:p>
            <a:pPr lvl="2"/>
            <a:r>
              <a:rPr lang="en-GB" dirty="0" smtClean="0"/>
              <a:t>GLONASS (</a:t>
            </a:r>
            <a:r>
              <a:rPr lang="en-GB" dirty="0" err="1" smtClean="0"/>
              <a:t>Kasar</a:t>
            </a:r>
            <a:r>
              <a:rPr lang="en-GB" dirty="0" smtClean="0"/>
              <a:t> </a:t>
            </a:r>
            <a:r>
              <a:rPr lang="en-GB" dirty="0" err="1" smtClean="0"/>
              <a:t>Rasha</a:t>
            </a:r>
            <a:r>
              <a:rPr lang="en-GB" dirty="0" smtClean="0"/>
              <a:t>)</a:t>
            </a:r>
          </a:p>
          <a:p>
            <a:pPr lvl="2"/>
            <a:r>
              <a:rPr lang="en-GB" dirty="0" smtClean="0"/>
              <a:t>GPS (</a:t>
            </a:r>
            <a:r>
              <a:rPr lang="en-GB" dirty="0" err="1" smtClean="0"/>
              <a:t>Kasar</a:t>
            </a:r>
            <a:r>
              <a:rPr lang="en-GB" dirty="0" smtClean="0"/>
              <a:t> </a:t>
            </a:r>
            <a:r>
              <a:rPr lang="en-GB" dirty="0" err="1" smtClean="0"/>
              <a:t>Amurka</a:t>
            </a:r>
            <a:r>
              <a:rPr lang="en-GB" dirty="0" smtClean="0"/>
              <a:t>)</a:t>
            </a:r>
          </a:p>
          <a:p>
            <a:pPr lvl="2"/>
            <a:r>
              <a:rPr lang="en-GB" dirty="0" smtClean="0"/>
              <a:t>Galileo (</a:t>
            </a:r>
            <a:r>
              <a:rPr lang="en-GB" dirty="0" err="1" smtClean="0"/>
              <a:t>Nahiyar</a:t>
            </a:r>
            <a:r>
              <a:rPr lang="en-GB" dirty="0" smtClean="0"/>
              <a:t> </a:t>
            </a:r>
            <a:r>
              <a:rPr lang="en-GB" dirty="0" err="1" smtClean="0"/>
              <a:t>Turai</a:t>
            </a:r>
            <a:r>
              <a:rPr lang="en-GB" dirty="0" smtClean="0"/>
              <a:t>)</a:t>
            </a:r>
          </a:p>
          <a:p>
            <a:pPr lvl="2"/>
            <a:r>
              <a:rPr lang="en-GB" dirty="0" smtClean="0"/>
              <a:t>SAT-3 (</a:t>
            </a:r>
            <a:r>
              <a:rPr lang="en-GB" dirty="0" err="1" smtClean="0"/>
              <a:t>Intanet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0" y="1303421"/>
            <a:ext cx="41148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00600" y="1295400"/>
            <a:ext cx="38862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HANYOYI DA NA’URORIN SADARWA (</a:t>
            </a:r>
            <a:r>
              <a:rPr lang="en-GB" sz="3200" dirty="0" err="1"/>
              <a:t>ci</a:t>
            </a:r>
            <a:r>
              <a:rPr lang="en-GB" sz="3200" dirty="0"/>
              <a:t> </a:t>
            </a:r>
            <a:r>
              <a:rPr lang="en-GB" sz="3200" dirty="0" err="1"/>
              <a:t>gaba</a:t>
            </a:r>
            <a:r>
              <a:rPr lang="en-GB" sz="3200" dirty="0"/>
              <a:t>)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err="1" smtClean="0"/>
              <a:t>Hanyoyin</a:t>
            </a:r>
            <a:r>
              <a:rPr lang="en-GB" dirty="0" smtClean="0"/>
              <a:t> </a:t>
            </a:r>
            <a:r>
              <a:rPr lang="en-GB" dirty="0" err="1" smtClean="0"/>
              <a:t>Sadarwa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Zamani</a:t>
            </a:r>
            <a:r>
              <a:rPr lang="en-GB" dirty="0" smtClean="0"/>
              <a:t> (Communication Channels)</a:t>
            </a:r>
          </a:p>
          <a:p>
            <a:pPr lvl="1"/>
            <a:r>
              <a:rPr lang="en-GB" dirty="0" err="1" smtClean="0"/>
              <a:t>Fasahar</a:t>
            </a:r>
            <a:r>
              <a:rPr lang="en-GB" dirty="0" smtClean="0"/>
              <a:t> </a:t>
            </a:r>
            <a:r>
              <a:rPr lang="en-GB" dirty="0" err="1" smtClean="0"/>
              <a:t>Intanet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n-GB" dirty="0" smtClean="0"/>
              <a:t> </a:t>
            </a:r>
            <a:r>
              <a:rPr lang="en-GB" dirty="0" err="1" smtClean="0"/>
              <a:t>Manhajojinta</a:t>
            </a:r>
            <a:endParaRPr lang="en-GB" dirty="0" smtClean="0"/>
          </a:p>
          <a:p>
            <a:pPr lvl="1"/>
            <a:r>
              <a:rPr lang="en-GB" dirty="0" err="1" smtClean="0"/>
              <a:t>Fasahar</a:t>
            </a:r>
            <a:r>
              <a:rPr lang="en-GB" dirty="0" smtClean="0"/>
              <a:t> </a:t>
            </a:r>
            <a:r>
              <a:rPr lang="en-GB" dirty="0" err="1" smtClean="0"/>
              <a:t>Imel</a:t>
            </a:r>
            <a:endParaRPr lang="en-GB" dirty="0" smtClean="0"/>
          </a:p>
          <a:p>
            <a:pPr lvl="1"/>
            <a:r>
              <a:rPr lang="en-GB" dirty="0" smtClean="0"/>
              <a:t>Short Message Service (SMS)</a:t>
            </a:r>
          </a:p>
          <a:p>
            <a:pPr lvl="1"/>
            <a:r>
              <a:rPr lang="en-GB" dirty="0" smtClean="0"/>
              <a:t>Multimedia Service (MMS)</a:t>
            </a:r>
          </a:p>
          <a:p>
            <a:pPr lvl="1"/>
            <a:r>
              <a:rPr lang="en-GB" dirty="0" err="1" smtClean="0"/>
              <a:t>Fasahar</a:t>
            </a:r>
            <a:r>
              <a:rPr lang="en-GB" dirty="0" smtClean="0"/>
              <a:t> Bluetooth</a:t>
            </a:r>
          </a:p>
          <a:p>
            <a:pPr lvl="1"/>
            <a:r>
              <a:rPr lang="en-GB" dirty="0" err="1" smtClean="0"/>
              <a:t>Fasahar</a:t>
            </a:r>
            <a:r>
              <a:rPr lang="en-GB" dirty="0" smtClean="0"/>
              <a:t> Flash Share</a:t>
            </a:r>
          </a:p>
          <a:p>
            <a:pPr lvl="1"/>
            <a:r>
              <a:rPr lang="en-GB" dirty="0" err="1" smtClean="0"/>
              <a:t>Fasahar</a:t>
            </a:r>
            <a:r>
              <a:rPr lang="en-GB" dirty="0" smtClean="0"/>
              <a:t> Wi-Fi Direct</a:t>
            </a:r>
          </a:p>
          <a:p>
            <a:pPr lvl="1"/>
            <a:r>
              <a:rPr lang="en-GB" dirty="0" err="1" smtClean="0"/>
              <a:t>Fasahar</a:t>
            </a:r>
            <a:r>
              <a:rPr lang="en-GB" dirty="0" smtClean="0"/>
              <a:t> Infra-Red</a:t>
            </a:r>
          </a:p>
          <a:p>
            <a:pPr lvl="1"/>
            <a:r>
              <a:rPr lang="en-GB" dirty="0" err="1" smtClean="0"/>
              <a:t>Fasahar</a:t>
            </a:r>
            <a:r>
              <a:rPr lang="en-GB" dirty="0" smtClean="0"/>
              <a:t> </a:t>
            </a:r>
            <a:r>
              <a:rPr lang="en-GB" dirty="0" err="1" smtClean="0"/>
              <a:t>Talabijin</a:t>
            </a:r>
            <a:r>
              <a:rPr lang="en-GB" dirty="0" smtClean="0"/>
              <a:t> </a:t>
            </a:r>
            <a:r>
              <a:rPr lang="en-GB" dirty="0" err="1" smtClean="0"/>
              <a:t>Zamani</a:t>
            </a:r>
            <a:r>
              <a:rPr lang="en-GB" dirty="0" smtClean="0"/>
              <a:t> (Satellite Television)</a:t>
            </a:r>
          </a:p>
          <a:p>
            <a:pPr lvl="1"/>
            <a:r>
              <a:rPr lang="en-GB" dirty="0" err="1" smtClean="0"/>
              <a:t>Fasahar</a:t>
            </a:r>
            <a:r>
              <a:rPr lang="en-GB" dirty="0" smtClean="0"/>
              <a:t> </a:t>
            </a:r>
            <a:r>
              <a:rPr lang="en-GB" dirty="0" err="1" smtClean="0"/>
              <a:t>Rediyo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Zamani</a:t>
            </a:r>
            <a:r>
              <a:rPr lang="en-GB" dirty="0" smtClean="0"/>
              <a:t> (Satellite Radio)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</TotalTime>
  <Words>1838</Words>
  <Application>Microsoft Office PowerPoint</Application>
  <PresentationFormat>On-screen Show (4:3)</PresentationFormat>
  <Paragraphs>396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Adobe Hebrew</vt:lpstr>
      <vt:lpstr>Arial</vt:lpstr>
      <vt:lpstr>Calibri</vt:lpstr>
      <vt:lpstr>Office Theme</vt:lpstr>
      <vt:lpstr>Hanyoyin Sadarwar Zamani da Tasirunsu Ga Al’ummar Najeriya</vt:lpstr>
      <vt:lpstr>MAƘUNSHI</vt:lpstr>
      <vt:lpstr>MARIGAYI MALAM AKILU ALIYU</vt:lpstr>
      <vt:lpstr>MANUFA DA MAHIMMANCIN SADARWA</vt:lpstr>
      <vt:lpstr>GABATARWA</vt:lpstr>
      <vt:lpstr>GABATARWA (ci gaba)</vt:lpstr>
      <vt:lpstr>HANYOYI DA NA’URORIN SADARWA</vt:lpstr>
      <vt:lpstr>HANYOYI DA NA’URORIN SADARWA (ci gaba)</vt:lpstr>
      <vt:lpstr>HANYOYI DA NA’URORIN SADARWA (ci gaba)</vt:lpstr>
      <vt:lpstr>HANYOYI DA NA’URORIN SADARWA (ci gaba)</vt:lpstr>
      <vt:lpstr>HANYOYI DA NA’URORIN SADARWA (ci gaba)</vt:lpstr>
      <vt:lpstr>HANYOYI DA NA’URORIN SADARWA (ci gaba)</vt:lpstr>
      <vt:lpstr>HANYOYI DA NA’URORIN SADARWA (ci gaba)</vt:lpstr>
      <vt:lpstr>HANYOYI DA NA’URORIN SADARWA (ci gaba)</vt:lpstr>
      <vt:lpstr>FASAHAR SADARWA A NAJERIYA</vt:lpstr>
      <vt:lpstr>FASAHAR SADARWAR ZAMANI A NAJERIYA: DAGA INA MUKA FITO?</vt:lpstr>
      <vt:lpstr>FASAHAR SADARWAR ZAMANI A NAJERIYA: DAGA INA MUKA FITO? (ci gaba)</vt:lpstr>
      <vt:lpstr>FASAHAR SADARWAR ZAMANI A NAJERIYA: DAGA INA MUKA FITO? (ci gaba)</vt:lpstr>
      <vt:lpstr>FASAHAR SADARWAR ZAMANI A NAJERIYA: DAGA INA MUKA FITO? (ci gaba)</vt:lpstr>
      <vt:lpstr>FASAHAR SADARWAR ZAMANI A NAJERIYA: DAGA INA MUKA FITO? (ci gaba)</vt:lpstr>
      <vt:lpstr>FASAHAR SADARWAR ZAMANI A NAJERIYA: DAGA INA MUKA FITO? (ci gaba)</vt:lpstr>
      <vt:lpstr>FASAHAR SADARWAR ZAMANI A NAJERIYA: DAGA INA MUKA FITO? (ci gaba)</vt:lpstr>
      <vt:lpstr>FASAHAR SADARWAR ZAMANI A NAJERIYA: DAGA INA MUKA FITO? (ci gaba)</vt:lpstr>
      <vt:lpstr>SHAFUKAN SADA ZUMUNTA</vt:lpstr>
      <vt:lpstr>DANDALIN SADA ZUMUNTA (ci gaba)</vt:lpstr>
      <vt:lpstr>DANDALIN SADA ZUMUNTA (ci gaba)</vt:lpstr>
      <vt:lpstr>KYAWAWAN TASIRIN HANYOYIN SADARWA NA ZAMANI </vt:lpstr>
      <vt:lpstr>MUNANAN TASIRIN HANYOYIN SADARWA GA AL’UMMA</vt:lpstr>
      <vt:lpstr>MUNANAN TASIRIN HANYOYIN SADARWA GA AL’UMMA (ci gaba)</vt:lpstr>
      <vt:lpstr>MUNANAN TASIRIN HANYOYIN SADARWA GA AL’UMMA (ci gaba)</vt:lpstr>
      <vt:lpstr>HANYOYIN KARIYA</vt:lpstr>
      <vt:lpstr>NADEWA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Hanyoyin Sadarwar Zamani da Tasirunsu Ga Al’ummar Najeriya</dc:title>
  <dc:creator>asalihu</dc:creator>
  <cp:lastModifiedBy>Abdullahi Salihu Abubakar</cp:lastModifiedBy>
  <cp:revision>220</cp:revision>
  <dcterms:created xsi:type="dcterms:W3CDTF">2016-05-13T13:49:00Z</dcterms:created>
  <dcterms:modified xsi:type="dcterms:W3CDTF">2016-05-14T15:36:43Z</dcterms:modified>
</cp:coreProperties>
</file>